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78" r:id="rId18"/>
    <p:sldId id="279" r:id="rId19"/>
    <p:sldId id="272" r:id="rId20"/>
    <p:sldId id="270" r:id="rId21"/>
    <p:sldId id="274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92231"/>
            <a:ext cx="7766936" cy="91171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ssenseof</a:t>
            </a:r>
            <a:r>
              <a:rPr lang="en-US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nepal.com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61997" y="5836763"/>
            <a:ext cx="7766936" cy="911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PRESENTED BY</a:t>
            </a:r>
          </a:p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INNOVATORS</a:t>
            </a:r>
            <a:endParaRPr lang="en-US" sz="3200" b="1" dirty="0">
              <a:solidFill>
                <a:schemeClr val="accent2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95517" y="3687452"/>
            <a:ext cx="7766936" cy="911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/>
              <a:t>Discover </a:t>
            </a:r>
            <a:r>
              <a:rPr lang="en-US" sz="2800" b="1" dirty="0"/>
              <a:t>Nepal's Essence: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Unveiling </a:t>
            </a:r>
            <a:r>
              <a:rPr lang="en-US" sz="2800" b="1" dirty="0">
                <a:solidFill>
                  <a:srgbClr val="FFC000"/>
                </a:solidFill>
              </a:rPr>
              <a:t>Nature's Beauty </a:t>
            </a:r>
            <a:endParaRPr lang="en-US" sz="2800" b="1" dirty="0" smtClean="0">
              <a:solidFill>
                <a:srgbClr val="FFC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and </a:t>
            </a:r>
          </a:p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Cultural Splendor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ipe Replacement Solutions | Sewer, Water and Stormwater Ma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76" y="1828801"/>
            <a:ext cx="625318" cy="5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11085" y="6202838"/>
            <a:ext cx="3120272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5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572420"/>
            <a:ext cx="9328402" cy="55172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Photography and Art Lovers: </a:t>
            </a:r>
            <a:r>
              <a:rPr lang="en-US" sz="3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Individuals 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passionate about capturing Nepal's picturesque landscapes, cultural events, and artistic expressions.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Educational 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and Research Travelers: </a:t>
            </a:r>
            <a:r>
              <a:rPr lang="en-US" sz="3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Students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, scholars, and researchers visiting Nepal for academic or research purposes.</a:t>
            </a:r>
          </a:p>
          <a:p>
            <a:pPr marL="0" indent="0">
              <a:buNone/>
            </a:pPr>
            <a:endParaRPr lang="en-US" sz="3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5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85" y="2374231"/>
            <a:ext cx="9801726" cy="99461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WEBSITE FEATURES</a:t>
            </a:r>
            <a:endParaRPr lang="en-US" b="1" dirty="0">
              <a:solidFill>
                <a:schemeClr val="accent2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572419"/>
            <a:ext cx="9368590" cy="59888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</a:rPr>
              <a:t>Home: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Welcome page with an overview of Nepal's beauty and popular destinations.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About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Detailed information about Nepal's history, culture, and geography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Popular and top rated places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 Information about the places that are top rated and mostly visited.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4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572419"/>
            <a:ext cx="9368590" cy="59888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</a:rPr>
              <a:t>Gallery: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Stunning images and videos showcasing Nepal's landscapes and cultural heritage.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</a:rPr>
              <a:t>Blog: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allowing users to write their content regarding the places they visited.</a:t>
            </a:r>
          </a:p>
        </p:txBody>
      </p:sp>
    </p:spTree>
    <p:extLst>
      <p:ext uri="{BB962C8B-B14F-4D97-AF65-F5344CB8AC3E}">
        <p14:creationId xmlns:p14="http://schemas.microsoft.com/office/powerpoint/2010/main" val="187330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462" y="3048000"/>
            <a:ext cx="10988842" cy="99461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WEBSITE IMPROVEMENT</a:t>
            </a:r>
            <a:endParaRPr lang="en-US" sz="4800" b="1" dirty="0">
              <a:solidFill>
                <a:schemeClr val="accent2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4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572419"/>
            <a:ext cx="9368590" cy="59888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Search Engine Optimization (SEO):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Implement SEO techniques to improve website visibility and organic traffic.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User Interaction: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Enhance user engagement through quizzes, polls, and interactive elements.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Multilingual Support: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Introduce multilingual support to cater to a broader international audience.</a:t>
            </a:r>
          </a:p>
        </p:txBody>
      </p:sp>
    </p:spTree>
    <p:extLst>
      <p:ext uri="{BB962C8B-B14F-4D97-AF65-F5344CB8AC3E}">
        <p14:creationId xmlns:p14="http://schemas.microsoft.com/office/powerpoint/2010/main" val="350704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572419"/>
            <a:ext cx="9368590" cy="59888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User Reviews: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Incorporate a review system to gather feedback and enhance user trust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Image Filtering and Sorting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Allow users to filter and sort images in the gallery based on different categories, tags, or dates.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Search Functionality: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Implement a search bar that enables users to find specific images or galleries quickly.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1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1" y="265801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Slideshow and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Lightbox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Implement a slideshow 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lightbox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feature for a more immersive viewing experience of images.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Image Tags and Descriptions: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Enable users to add tags, titles, and descriptions to images for better organization and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searchability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Related Images or Recommendations: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Display related images or provide personalized image recommendations based on users' browsing history.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Featured Artists or Photographers: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Showcase featured artists or photographers with dedicated profiles and portfolios.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Event Galleries: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separate galleries for specific events, occasions, or themes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2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59" y="209241"/>
            <a:ext cx="8596668" cy="60878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Image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Exif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 Data: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Display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Exif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data (metadata) of images, such as camera settings, date, and location.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Online Store Integration: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applicable, consider integrating an online store to sell prints or digital copies of your images.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Video Galleries: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Expand your content to include video galleries or multimedia presentations.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User Feedback and Ratings: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Implement a rating system or allow users to leave comments and feedback on images.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Mobile App: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Consider developing a mobile app version of your website for easier access and engagement on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89640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462" y="3048000"/>
            <a:ext cx="10988842" cy="99461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CONCLUSION</a:t>
            </a:r>
            <a:endParaRPr lang="en-US" sz="4800" b="1" dirty="0">
              <a:solidFill>
                <a:schemeClr val="accent2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2" y="2358189"/>
            <a:ext cx="9801726" cy="99461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chemeClr val="accent2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9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395957"/>
            <a:ext cx="9368590" cy="5988801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essenceof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epal.com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is a passion project aimed at promoting Nepal's beauty and cultural </a:t>
            </a:r>
            <a:r>
              <a:rPr lang="en-US" sz="3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richness built using html and </a:t>
            </a:r>
            <a:r>
              <a:rPr lang="en-US" sz="32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css</a:t>
            </a:r>
            <a:r>
              <a:rPr lang="en-US" sz="3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The website has immense potential to become a go-to platform for travel enthusiasts and culture seekers.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With continuous improvement and user engagement, </a:t>
            </a:r>
            <a:r>
              <a:rPr lang="en-US" sz="32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essenceof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epal.com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can become a valuable resource for anyone interested in Nepal.</a:t>
            </a:r>
          </a:p>
          <a:p>
            <a:pPr marL="0" indent="0">
              <a:buNone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8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4042" y="899026"/>
            <a:ext cx="9577139" cy="451777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LIVE DEMO </a:t>
            </a:r>
            <a:b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US" sz="7200" b="1" dirty="0" smtClean="0">
                <a:solidFill>
                  <a:schemeClr val="accent3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&amp;</a:t>
            </a:r>
            <a: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b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CODE REVIEW </a:t>
            </a:r>
            <a:endParaRPr lang="en-US" sz="7200" b="1" dirty="0">
              <a:solidFill>
                <a:schemeClr val="accent2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8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Q&amp;A Archives - Page 2 of 11 - Irish Fireside Travel and Cul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59" y="539332"/>
            <a:ext cx="4464551" cy="446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44842" y="962526"/>
            <a:ext cx="9577139" cy="451777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ANY </a:t>
            </a:r>
            <a:b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QUESTIONS </a:t>
            </a:r>
            <a:br>
              <a:rPr lang="en-US" sz="7200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US" sz="7200" b="1" dirty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946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hank You Hands Clipart Transparent Background, Thank You Hand Drawn Text  Phrase, Phrase, Typography, Card PNG Image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12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5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299704"/>
            <a:ext cx="8691255" cy="59888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en-US" sz="3600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ssenceof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nepal.com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 a website dedicated to showcasing the beauty, culture, and heritage of Nepal.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It serves as a comprehensive platform for travelers and culture enthusiasts to explore the wonders of Nepal.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 website aims to inspire, educate, and promote tourism in Nepal.</a:t>
            </a:r>
          </a:p>
        </p:txBody>
      </p:sp>
    </p:spTree>
    <p:extLst>
      <p:ext uri="{BB962C8B-B14F-4D97-AF65-F5344CB8AC3E}">
        <p14:creationId xmlns:p14="http://schemas.microsoft.com/office/powerpoint/2010/main" val="159679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2" y="2358189"/>
            <a:ext cx="9801726" cy="99461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KEY COMPONENT</a:t>
            </a:r>
            <a:endParaRPr lang="en-US" b="1" dirty="0">
              <a:solidFill>
                <a:schemeClr val="accent2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5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871" y="939903"/>
            <a:ext cx="10151087" cy="59888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HTML (Hypertext Markup Language)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CSS (Cascading Style Sheets)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Responsive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Media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JavaScript (optional)</a:t>
            </a: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2" y="2358189"/>
            <a:ext cx="9801726" cy="99461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OBJECTIVE</a:t>
            </a:r>
            <a:endParaRPr lang="en-US" b="1" dirty="0">
              <a:solidFill>
                <a:schemeClr val="accent2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1" y="412002"/>
            <a:ext cx="10151087" cy="59888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The primary objective of the website is to promote Nepal as a top travel destination and cultural hotspot.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 provide users with valuable information about Nepal's tourist attractions, local traditions, festivals, and hidden gems.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 foster an emotional connection between users and Nepal, encouraging sustainable and responsible tourism.</a:t>
            </a:r>
          </a:p>
        </p:txBody>
      </p:sp>
    </p:spTree>
    <p:extLst>
      <p:ext uri="{BB962C8B-B14F-4D97-AF65-F5344CB8AC3E}">
        <p14:creationId xmlns:p14="http://schemas.microsoft.com/office/powerpoint/2010/main" val="320697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2" y="2358189"/>
            <a:ext cx="9801726" cy="99461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TARGET AUDIENCE</a:t>
            </a:r>
            <a:endParaRPr lang="en-US" b="1" dirty="0">
              <a:solidFill>
                <a:schemeClr val="accent2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572419"/>
            <a:ext cx="9368590" cy="598880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Travel 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Enthusiasts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: Individuals seeking adventure, trekking, and breathtaking landscapes.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Culture Seekers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: People interested in learning about Nepal's diverse culture, arts, and traditions.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Tourists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: Individuals planning a trip to Nepal and looking for travel guides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036570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671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Algerian</vt:lpstr>
      <vt:lpstr>Arial</vt:lpstr>
      <vt:lpstr>Cascadia Code</vt:lpstr>
      <vt:lpstr>Consolas</vt:lpstr>
      <vt:lpstr>Elephant</vt:lpstr>
      <vt:lpstr>Trebuchet MS</vt:lpstr>
      <vt:lpstr>Wingdings</vt:lpstr>
      <vt:lpstr>Wingdings 3</vt:lpstr>
      <vt:lpstr>Facet</vt:lpstr>
      <vt:lpstr>essenseofnepal.com</vt:lpstr>
      <vt:lpstr>INTRODUCTION</vt:lpstr>
      <vt:lpstr>PowerPoint Presentation</vt:lpstr>
      <vt:lpstr>KEY COMPONENT</vt:lpstr>
      <vt:lpstr>PowerPoint Presentation</vt:lpstr>
      <vt:lpstr>OBJECTIVE</vt:lpstr>
      <vt:lpstr>PowerPoint Presentation</vt:lpstr>
      <vt:lpstr>TARGET AUDIENCE</vt:lpstr>
      <vt:lpstr>PowerPoint Presentation</vt:lpstr>
      <vt:lpstr>PowerPoint Presentation</vt:lpstr>
      <vt:lpstr>WEBSITE FEATURES</vt:lpstr>
      <vt:lpstr>PowerPoint Presentation</vt:lpstr>
      <vt:lpstr>PowerPoint Presentation</vt:lpstr>
      <vt:lpstr>WEBSITE IMPROVEMENT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LIVE DEMO  &amp;  CODE REVIEW </vt:lpstr>
      <vt:lpstr>ANY  QUESTIONS 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essenseofnepal.com</dc:title>
  <dc:creator>Yog Sharma</dc:creator>
  <cp:lastModifiedBy>Yog Sharma</cp:lastModifiedBy>
  <cp:revision>26</cp:revision>
  <dcterms:created xsi:type="dcterms:W3CDTF">2023-07-23T07:53:43Z</dcterms:created>
  <dcterms:modified xsi:type="dcterms:W3CDTF">2023-07-23T12:12:48Z</dcterms:modified>
</cp:coreProperties>
</file>