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81A6B9-A5BC-40D8-B560-9CEC9528B08E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B10157-B0AE-4898-BB29-CA402987C73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063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A6B9-A5BC-40D8-B560-9CEC9528B08E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0157-B0AE-4898-BB29-CA402987C7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19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A6B9-A5BC-40D8-B560-9CEC9528B08E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0157-B0AE-4898-BB29-CA402987C7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63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A6B9-A5BC-40D8-B560-9CEC9528B08E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0157-B0AE-4898-BB29-CA402987C7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90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81A6B9-A5BC-40D8-B560-9CEC9528B08E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B10157-B0AE-4898-BB29-CA402987C73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51360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A6B9-A5BC-40D8-B560-9CEC9528B08E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0157-B0AE-4898-BB29-CA402987C7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970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A6B9-A5BC-40D8-B560-9CEC9528B08E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0157-B0AE-4898-BB29-CA402987C7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431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A6B9-A5BC-40D8-B560-9CEC9528B08E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0157-B0AE-4898-BB29-CA402987C7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34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A6B9-A5BC-40D8-B560-9CEC9528B08E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0157-B0AE-4898-BB29-CA402987C7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06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881A6B9-A5BC-40D8-B560-9CEC9528B08E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CB10157-B0AE-4898-BB29-CA402987C73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6243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881A6B9-A5BC-40D8-B560-9CEC9528B08E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CB10157-B0AE-4898-BB29-CA402987C7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96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81A6B9-A5BC-40D8-B560-9CEC9528B08E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B10157-B0AE-4898-BB29-CA402987C73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03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BF497-ABED-42BF-BED0-CD8E4D862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31" y="2174240"/>
            <a:ext cx="11404600" cy="2291080"/>
          </a:xfrm>
        </p:spPr>
        <p:txBody>
          <a:bodyPr>
            <a:noAutofit/>
          </a:bodyPr>
          <a:lstStyle/>
          <a:p>
            <a:r>
              <a:rPr lang="en-US" altLang="zh-TW" sz="4800" dirty="0"/>
              <a:t>The effect of marriage on </a:t>
            </a:r>
            <a:br>
              <a:rPr lang="en-US" altLang="zh-TW" sz="4800" dirty="0"/>
            </a:br>
            <a:r>
              <a:rPr lang="en-US" altLang="zh-TW" sz="4800" dirty="0"/>
              <a:t>Nippon Professional Baseball</a:t>
            </a:r>
            <a:br>
              <a:rPr lang="en-US" altLang="zh-TW" sz="4800" dirty="0"/>
            </a:br>
            <a:r>
              <a:rPr lang="en-US" altLang="zh-TW" sz="4800" dirty="0"/>
              <a:t>players’ Salaries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5532F8-3F45-4817-AF74-DEC28BC53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4" y="4465320"/>
            <a:ext cx="8045373" cy="104136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Econ</a:t>
            </a:r>
            <a:r>
              <a:rPr lang="zh-TW" altLang="en-US" dirty="0"/>
              <a:t> </a:t>
            </a:r>
            <a:r>
              <a:rPr lang="en-US" altLang="zh-TW" dirty="0"/>
              <a:t>dept. </a:t>
            </a:r>
          </a:p>
          <a:p>
            <a:r>
              <a:rPr lang="en-US" altLang="zh-TW" dirty="0"/>
              <a:t>Chang Yi-</a:t>
            </a:r>
            <a:r>
              <a:rPr lang="en-US" altLang="zh-TW" dirty="0" err="1"/>
              <a:t>Huai</a:t>
            </a:r>
            <a:endParaRPr lang="en-US" altLang="zh-TW" dirty="0"/>
          </a:p>
          <a:p>
            <a:r>
              <a:rPr lang="en-US" altLang="zh-TW" dirty="0"/>
              <a:t>Chen Yu-chia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924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E2D55-95A5-4809-9CE3-EA079B0F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638" y="433185"/>
            <a:ext cx="10879362" cy="1395615"/>
          </a:xfrm>
        </p:spPr>
        <p:txBody>
          <a:bodyPr/>
          <a:lstStyle/>
          <a:p>
            <a:r>
              <a:rPr lang="en-US" altLang="zh-TW" dirty="0"/>
              <a:t>Introduction and causal inference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292A0-2986-426B-9ADF-AEF649A5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179" y="2261937"/>
            <a:ext cx="10178322" cy="4162878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We would like to know whether getting married has impact on baseball players’ performance or income, and we choose Nippon Professional Baseball League as our research object.</a:t>
            </a:r>
          </a:p>
          <a:p>
            <a:endParaRPr lang="en-US" altLang="zh-TW" sz="2800" dirty="0"/>
          </a:p>
          <a:p>
            <a:r>
              <a:rPr lang="en-US" altLang="zh-TW" sz="2800" dirty="0"/>
              <a:t>We focus on the impact on players’ wages, and we expect that marriage would have positive impact on players’ wages.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6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3B730-C890-4F44-8479-05B65CAB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Empirical method and datasets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F07BE-5377-4926-8581-C740D7ECF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 dirty="0"/>
              <a:t>Method : Difference-in-Differences</a:t>
            </a:r>
          </a:p>
          <a:p>
            <a:r>
              <a:rPr lang="en-US" altLang="zh-TW" sz="2800" dirty="0"/>
              <a:t>Fixed </a:t>
            </a:r>
            <a:r>
              <a:rPr lang="en-US" altLang="zh-TW" sz="2800" dirty="0" err="1"/>
              <a:t>effext</a:t>
            </a:r>
            <a:r>
              <a:rPr lang="en-US" altLang="zh-TW" sz="2800" dirty="0"/>
              <a:t> Model : </a:t>
            </a:r>
          </a:p>
          <a:p>
            <a:pPr marL="0" indent="0" algn="ctr">
              <a:buNone/>
            </a:pP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ln(Wage) = β</a:t>
            </a:r>
            <a:r>
              <a:rPr lang="en-US" altLang="zh-TW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</a:t>
            </a:r>
            <a:r>
              <a:rPr lang="en-US" altLang="zh-TW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+β</a:t>
            </a:r>
            <a:r>
              <a:rPr lang="en-US" altLang="zh-TW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en-US" altLang="zh-TW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  <a:r>
              <a:rPr lang="en-US" altLang="zh-TW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+β</a:t>
            </a:r>
            <a:r>
              <a:rPr lang="en-US" altLang="zh-TW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+α</a:t>
            </a:r>
            <a:r>
              <a:rPr lang="en-US" altLang="zh-TW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+δ</a:t>
            </a:r>
            <a:r>
              <a:rPr lang="en-US" altLang="zh-TW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+ε</a:t>
            </a:r>
            <a:r>
              <a:rPr lang="en-US" altLang="zh-TW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en-US" altLang="zh-TW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800" dirty="0"/>
          </a:p>
          <a:p>
            <a:r>
              <a:rPr lang="en-US" altLang="zh-TW" sz="2800" dirty="0"/>
              <a:t>Datasets :  We include all NPB</a:t>
            </a:r>
            <a:r>
              <a:rPr lang="zh-TW" altLang="en-US" sz="2800" dirty="0"/>
              <a:t> </a:t>
            </a:r>
            <a:r>
              <a:rPr lang="en-US" altLang="zh-TW" sz="2800" dirty="0"/>
              <a:t>players’ statistics during 2014 to 2019, and we collect more than 100 players who got married during this period.</a:t>
            </a:r>
          </a:p>
          <a:p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05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77A7D8-224E-4098-BB08-06347ACB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605042" cy="1492132"/>
          </a:xfrm>
        </p:spPr>
        <p:txBody>
          <a:bodyPr/>
          <a:lstStyle/>
          <a:p>
            <a:r>
              <a:rPr lang="en-US" altLang="zh-TW" dirty="0"/>
              <a:t>Treatment and Outcome Variables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23431C-1ABD-4E53-BB30-8093861F5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1541"/>
            <a:ext cx="10605042" cy="47722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/>
              <a:t>The treatment variable will be whether players get married during the period in our dataset.</a:t>
            </a:r>
          </a:p>
          <a:p>
            <a:endParaRPr lang="en-US" altLang="zh-TW" sz="2800" dirty="0"/>
          </a:p>
          <a:p>
            <a:r>
              <a:rPr lang="en-US" altLang="zh-TW" sz="2800" dirty="0"/>
              <a:t>We also generate year dummy variables to construct the interaction term of treatment variable and year dummies. (MAR)</a:t>
            </a:r>
          </a:p>
          <a:p>
            <a:endParaRPr lang="en-US" altLang="zh-TW" sz="2800" dirty="0"/>
          </a:p>
          <a:p>
            <a:r>
              <a:rPr lang="en-US" altLang="zh-TW" sz="2800" dirty="0"/>
              <a:t>The coefficient of the interaction term will be our DID estimates.</a:t>
            </a:r>
          </a:p>
          <a:p>
            <a:endParaRPr lang="en-US" altLang="zh-TW" sz="2800" dirty="0"/>
          </a:p>
          <a:p>
            <a:r>
              <a:rPr lang="en-US" altLang="zh-TW" sz="2800" dirty="0"/>
              <a:t>The outcome variable will be the salary that players have got in the season.</a:t>
            </a:r>
          </a:p>
          <a:p>
            <a:endParaRPr lang="en-US" altLang="zh-TW" sz="2800" dirty="0"/>
          </a:p>
          <a:p>
            <a:r>
              <a:rPr lang="en-US" altLang="zh-TW" sz="2800" dirty="0"/>
              <a:t>We separate pitchers and fielders to estimate.</a:t>
            </a:r>
          </a:p>
          <a:p>
            <a:pPr marL="0" indent="0">
              <a:buNone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65978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AC748-DF7A-4B3C-9AE4-0B4F45CC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3815"/>
          </a:xfrm>
        </p:spPr>
        <p:txBody>
          <a:bodyPr/>
          <a:lstStyle/>
          <a:p>
            <a:r>
              <a:rPr lang="en-US" altLang="zh-TW" dirty="0"/>
              <a:t>Estimate result-pitcher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3134108-79DB-41EE-B6CC-4D330A613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4" t="7775" r="34470" b="54180"/>
          <a:stretch/>
        </p:blipFill>
        <p:spPr>
          <a:xfrm>
            <a:off x="3090333" y="1076429"/>
            <a:ext cx="3572934" cy="5518721"/>
          </a:xfrm>
        </p:spPr>
      </p:pic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0BB0FC92-E261-4D80-AB34-E7B46951D2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7" t="7774" r="29232" b="22968"/>
          <a:stretch/>
        </p:blipFill>
        <p:spPr>
          <a:xfrm>
            <a:off x="8627533" y="51183"/>
            <a:ext cx="2963334" cy="650163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FC9EFA9-057E-4965-BA6B-71CB9CB09CB1}"/>
              </a:ext>
            </a:extLst>
          </p:cNvPr>
          <p:cNvSpPr/>
          <p:nvPr/>
        </p:nvSpPr>
        <p:spPr>
          <a:xfrm>
            <a:off x="8881533" y="601133"/>
            <a:ext cx="2218267" cy="3031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18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1ACF1-EFF8-4A7A-A456-F1C5E0FF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Estimate result-fielder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47F06C0-E971-4B64-BC5C-F1987F75C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1" t="8009" r="33805" b="17786"/>
          <a:stretch/>
        </p:blipFill>
        <p:spPr>
          <a:xfrm>
            <a:off x="9101666" y="67033"/>
            <a:ext cx="2328334" cy="6790967"/>
          </a:xfrm>
        </p:spPr>
      </p:pic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A71E61CA-A852-459D-8222-E4396D1BB2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7" t="8009" r="35076" b="50358"/>
          <a:stretch/>
        </p:blipFill>
        <p:spPr>
          <a:xfrm>
            <a:off x="3162300" y="1083876"/>
            <a:ext cx="3136900" cy="560975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5AEC5DF-4EDC-4B0C-846F-E97310BEBDE3}"/>
              </a:ext>
            </a:extLst>
          </p:cNvPr>
          <p:cNvSpPr/>
          <p:nvPr/>
        </p:nvSpPr>
        <p:spPr>
          <a:xfrm>
            <a:off x="9220200" y="660400"/>
            <a:ext cx="2023533" cy="3208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30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BDA3B3-D85A-40FE-8258-913F0FB0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959BE5-DCA1-4FFA-8DDD-340C274CE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18267"/>
            <a:ext cx="10178322" cy="3593591"/>
          </a:xfrm>
        </p:spPr>
        <p:txBody>
          <a:bodyPr/>
          <a:lstStyle/>
          <a:p>
            <a:r>
              <a:rPr lang="en-US" altLang="zh-TW" dirty="0"/>
              <a:t>Adding players’ fielding positions.</a:t>
            </a:r>
          </a:p>
          <a:p>
            <a:endParaRPr lang="en-US" altLang="zh-TW" dirty="0"/>
          </a:p>
          <a:p>
            <a:r>
              <a:rPr lang="en-US" altLang="zh-TW" dirty="0"/>
              <a:t>Excluding the outliers.</a:t>
            </a:r>
          </a:p>
          <a:p>
            <a:endParaRPr lang="en-US" altLang="zh-TW" dirty="0"/>
          </a:p>
          <a:p>
            <a:r>
              <a:rPr lang="en-US" altLang="zh-TW" dirty="0"/>
              <a:t>To find other good controls to represent players’ performance.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2677744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487</TotalTime>
  <Words>235</Words>
  <Application>Microsoft Office PowerPoint</Application>
  <PresentationFormat>寬螢幕</PresentationFormat>
  <Paragraphs>33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Impact</vt:lpstr>
      <vt:lpstr>Times New Roman</vt:lpstr>
      <vt:lpstr>徽章</vt:lpstr>
      <vt:lpstr>The effect of marriage on  Nippon Professional Baseball players’ Salaries</vt:lpstr>
      <vt:lpstr>Introduction and causal inference</vt:lpstr>
      <vt:lpstr>Empirical method and datasets</vt:lpstr>
      <vt:lpstr>Treatment and Outcome Variables</vt:lpstr>
      <vt:lpstr>Estimate result-pitcher</vt:lpstr>
      <vt:lpstr>Estimate result-fielder</vt:lpstr>
      <vt:lpstr>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22</cp:revision>
  <dcterms:created xsi:type="dcterms:W3CDTF">2020-05-12T08:39:51Z</dcterms:created>
  <dcterms:modified xsi:type="dcterms:W3CDTF">2020-06-16T16:06:28Z</dcterms:modified>
</cp:coreProperties>
</file>