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Y</a:t>
            </a:r>
            <a:r>
              <a:rPr sz="2400" lang="en-US"/>
              <a:t>O</a:t>
            </a:r>
            <a:r>
              <a:rPr sz="2400" lang="en-US"/>
              <a:t>G</a:t>
            </a:r>
            <a:r>
              <a:rPr sz="2400" lang="en-US"/>
              <a:t>A</a:t>
            </a:r>
            <a:r>
              <a:rPr sz="2400" lang="en-US"/>
              <a:t> </a:t>
            </a:r>
            <a:r>
              <a:rPr sz="2400" lang="en-US"/>
              <a:t>A</a:t>
            </a:r>
            <a:r>
              <a:rPr sz="2400" lang="en-US"/>
              <a:t>S</a:t>
            </a:r>
            <a:r>
              <a:rPr sz="2400" lang="en-US"/>
              <a:t>W</a:t>
            </a:r>
            <a:r>
              <a:rPr sz="2400" lang="en-US"/>
              <a:t>I</a:t>
            </a:r>
            <a:r>
              <a:rPr sz="2400" lang="en-US"/>
              <a:t>N</a:t>
            </a:r>
            <a:r>
              <a:rPr sz="2400" lang="en-US"/>
              <a:t>I</a:t>
            </a:r>
            <a:r>
              <a:rPr sz="2400" lang="en-US"/>
              <a:t>.</a:t>
            </a:r>
            <a:r>
              <a:rPr sz="2400" lang="en-US"/>
              <a:t> </a:t>
            </a:r>
            <a:r>
              <a:rPr sz="2400" lang="en-US"/>
              <a:t>K</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6</a:t>
            </a:r>
            <a:r>
              <a:rPr dirty="0" sz="2400" lang="en-US"/>
              <a:t>2</a:t>
            </a:r>
            <a:endParaRPr dirty="0" sz="2400" lang="en-IN"/>
          </a:p>
          <a:p>
            <a:r>
              <a:rPr dirty="0" sz="2400" lang="en-IN"/>
              <a:t>NAAN MUDHALVAN ID: </a:t>
            </a:r>
            <a:endParaRPr dirty="0" sz="2400" lang="en-US"/>
          </a:p>
          <a:p>
            <a:r>
              <a:rPr dirty="0" sz="2400" lang="en-US"/>
              <a:t>DEPARTMENT:</a:t>
            </a:r>
            <a:r>
              <a:rPr dirty="0" sz="2400" lang="en-US"/>
              <a:t> </a:t>
            </a:r>
            <a:r>
              <a:rPr dirty="0" sz="2400" lang="en-US"/>
              <a:t>C</a:t>
            </a:r>
            <a:r>
              <a:rPr dirty="0" sz="2400" lang="en-US"/>
              <a:t>OMMERCE </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214772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209228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2024-09-07T06:43:40Z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bb8f8b813b5d4da4964c7c046442d378</vt:lpwstr>
  </property>
</Properties>
</file>