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lear Sans Bold" charset="1" panose="020B0803030202020304"/>
      <p:regular r:id="rId8"/>
    </p:embeddedFont>
    <p:embeddedFont>
      <p:font typeface="Barlow Bold" charset="1" panose="00000800000000000000"/>
      <p:regular r:id="rId9"/>
    </p:embeddedFont>
    <p:embeddedFont>
      <p:font typeface="Barlow Bold Italics" charset="1" panose="00000800000000000000"/>
      <p:regular r:id="rId10"/>
    </p:embeddedFont>
    <p:embeddedFont>
      <p:font typeface="Clear Sans" charset="1" panose="020B05030302020203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E6E6E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20872" y="-3172379"/>
            <a:ext cx="7573225" cy="6508240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619" y="0"/>
              <a:ext cx="793562" cy="698500"/>
            </a:xfrm>
            <a:custGeom>
              <a:avLst/>
              <a:gdLst/>
              <a:ahLst/>
              <a:cxnLst/>
              <a:rect r="r" b="b" t="t" l="l"/>
              <a:pathLst>
                <a:path h="698500" w="793562">
                  <a:moveTo>
                    <a:pt x="777990" y="392546"/>
                  </a:moveTo>
                  <a:lnTo>
                    <a:pt x="625172" y="655204"/>
                  </a:lnTo>
                  <a:cubicBezTo>
                    <a:pt x="609576" y="682009"/>
                    <a:pt x="580902" y="698500"/>
                    <a:pt x="549890" y="698500"/>
                  </a:cubicBezTo>
                  <a:lnTo>
                    <a:pt x="243672" y="698500"/>
                  </a:lnTo>
                  <a:cubicBezTo>
                    <a:pt x="212660" y="698500"/>
                    <a:pt x="183986" y="682009"/>
                    <a:pt x="168390" y="655204"/>
                  </a:cubicBezTo>
                  <a:lnTo>
                    <a:pt x="15572" y="392546"/>
                  </a:lnTo>
                  <a:cubicBezTo>
                    <a:pt x="0" y="365782"/>
                    <a:pt x="0" y="332718"/>
                    <a:pt x="15572" y="305954"/>
                  </a:cubicBezTo>
                  <a:lnTo>
                    <a:pt x="168390" y="43296"/>
                  </a:lnTo>
                  <a:cubicBezTo>
                    <a:pt x="183986" y="16491"/>
                    <a:pt x="212660" y="0"/>
                    <a:pt x="243672" y="0"/>
                  </a:cubicBezTo>
                  <a:lnTo>
                    <a:pt x="549890" y="0"/>
                  </a:lnTo>
                  <a:cubicBezTo>
                    <a:pt x="580902" y="0"/>
                    <a:pt x="609576" y="16491"/>
                    <a:pt x="625172" y="43296"/>
                  </a:cubicBezTo>
                  <a:lnTo>
                    <a:pt x="777990" y="305954"/>
                  </a:lnTo>
                  <a:cubicBezTo>
                    <a:pt x="793562" y="332718"/>
                    <a:pt x="793562" y="365782"/>
                    <a:pt x="777990" y="392546"/>
                  </a:cubicBezTo>
                  <a:close/>
                </a:path>
              </a:pathLst>
            </a:custGeom>
            <a:solidFill>
              <a:srgbClr val="112D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70251" y="-3256312"/>
            <a:ext cx="7023846" cy="6036118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797561" cy="698500"/>
            </a:xfrm>
            <a:custGeom>
              <a:avLst/>
              <a:gdLst/>
              <a:ahLst/>
              <a:cxnLst/>
              <a:rect r="r" b="b" t="t" l="l"/>
              <a:pathLst>
                <a:path h="698500" w="797561">
                  <a:moveTo>
                    <a:pt x="785225" y="383548"/>
                  </a:moveTo>
                  <a:lnTo>
                    <a:pt x="621935" y="664202"/>
                  </a:lnTo>
                  <a:cubicBezTo>
                    <a:pt x="609580" y="685437"/>
                    <a:pt x="586867" y="698500"/>
                    <a:pt x="562300" y="698500"/>
                  </a:cubicBezTo>
                  <a:lnTo>
                    <a:pt x="235260" y="698500"/>
                  </a:lnTo>
                  <a:cubicBezTo>
                    <a:pt x="210693" y="698500"/>
                    <a:pt x="187980" y="685437"/>
                    <a:pt x="175625" y="664202"/>
                  </a:cubicBezTo>
                  <a:lnTo>
                    <a:pt x="12335" y="383548"/>
                  </a:lnTo>
                  <a:cubicBezTo>
                    <a:pt x="0" y="362346"/>
                    <a:pt x="0" y="336154"/>
                    <a:pt x="12335" y="314952"/>
                  </a:cubicBezTo>
                  <a:lnTo>
                    <a:pt x="175625" y="34298"/>
                  </a:lnTo>
                  <a:cubicBezTo>
                    <a:pt x="187980" y="13063"/>
                    <a:pt x="210693" y="0"/>
                    <a:pt x="235260" y="0"/>
                  </a:cubicBezTo>
                  <a:lnTo>
                    <a:pt x="562300" y="0"/>
                  </a:lnTo>
                  <a:cubicBezTo>
                    <a:pt x="586867" y="0"/>
                    <a:pt x="609580" y="13063"/>
                    <a:pt x="621935" y="34298"/>
                  </a:cubicBezTo>
                  <a:lnTo>
                    <a:pt x="785225" y="314952"/>
                  </a:lnTo>
                  <a:cubicBezTo>
                    <a:pt x="797560" y="336154"/>
                    <a:pt x="797560" y="362346"/>
                    <a:pt x="785225" y="38354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gradFill>
                <a:gsLst>
                  <a:gs pos="0">
                    <a:srgbClr val="112D4E">
                      <a:alpha val="100000"/>
                    </a:srgbClr>
                  </a:gs>
                  <a:gs pos="50000">
                    <a:srgbClr val="255389">
                      <a:alpha val="100000"/>
                    </a:srgbClr>
                  </a:gs>
                  <a:gs pos="100000">
                    <a:srgbClr val="227BBB">
                      <a:alpha val="100000"/>
                    </a:srgbClr>
                  </a:gs>
                </a:gsLst>
                <a:lin ang="5400000"/>
              </a:gra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75218" y="-3414843"/>
            <a:ext cx="6522082" cy="5604914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206" y="0"/>
              <a:ext cx="796388" cy="698500"/>
            </a:xfrm>
            <a:custGeom>
              <a:avLst/>
              <a:gdLst/>
              <a:ahLst/>
              <a:cxnLst/>
              <a:rect r="r" b="b" t="t" l="l"/>
              <a:pathLst>
                <a:path h="698500" w="796388">
                  <a:moveTo>
                    <a:pt x="783104" y="386186"/>
                  </a:moveTo>
                  <a:lnTo>
                    <a:pt x="622884" y="661564"/>
                  </a:lnTo>
                  <a:cubicBezTo>
                    <a:pt x="609579" y="684432"/>
                    <a:pt x="585118" y="698500"/>
                    <a:pt x="558661" y="698500"/>
                  </a:cubicBezTo>
                  <a:lnTo>
                    <a:pt x="237727" y="698500"/>
                  </a:lnTo>
                  <a:cubicBezTo>
                    <a:pt x="211270" y="698500"/>
                    <a:pt x="186809" y="684432"/>
                    <a:pt x="173504" y="661564"/>
                  </a:cubicBezTo>
                  <a:lnTo>
                    <a:pt x="13284" y="386186"/>
                  </a:lnTo>
                  <a:cubicBezTo>
                    <a:pt x="0" y="363354"/>
                    <a:pt x="0" y="335146"/>
                    <a:pt x="13284" y="312314"/>
                  </a:cubicBezTo>
                  <a:lnTo>
                    <a:pt x="173504" y="36936"/>
                  </a:lnTo>
                  <a:cubicBezTo>
                    <a:pt x="186809" y="14068"/>
                    <a:pt x="211270" y="0"/>
                    <a:pt x="237727" y="0"/>
                  </a:cubicBezTo>
                  <a:lnTo>
                    <a:pt x="558661" y="0"/>
                  </a:lnTo>
                  <a:cubicBezTo>
                    <a:pt x="585118" y="0"/>
                    <a:pt x="609579" y="14068"/>
                    <a:pt x="622884" y="36936"/>
                  </a:cubicBezTo>
                  <a:lnTo>
                    <a:pt x="783104" y="312314"/>
                  </a:lnTo>
                  <a:cubicBezTo>
                    <a:pt x="796388" y="335146"/>
                    <a:pt x="796388" y="363354"/>
                    <a:pt x="783104" y="38618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gradFill>
                <a:gsLst>
                  <a:gs pos="0">
                    <a:srgbClr val="FFE42F">
                      <a:alpha val="85000"/>
                    </a:srgbClr>
                  </a:gs>
                  <a:gs pos="100000">
                    <a:srgbClr val="FFB613">
                      <a:alpha val="85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0377335" y="3987882"/>
            <a:ext cx="9234335" cy="8103129"/>
          </a:xfrm>
          <a:custGeom>
            <a:avLst/>
            <a:gdLst/>
            <a:ahLst/>
            <a:cxnLst/>
            <a:rect r="r" b="b" t="t" l="l"/>
            <a:pathLst>
              <a:path h="8103129" w="9234335">
                <a:moveTo>
                  <a:pt x="9234335" y="0"/>
                </a:moveTo>
                <a:lnTo>
                  <a:pt x="0" y="0"/>
                </a:lnTo>
                <a:lnTo>
                  <a:pt x="0" y="8103129"/>
                </a:lnTo>
                <a:lnTo>
                  <a:pt x="9234335" y="8103129"/>
                </a:lnTo>
                <a:lnTo>
                  <a:pt x="9234335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14629" y="1583221"/>
            <a:ext cx="5973371" cy="5428301"/>
          </a:xfrm>
          <a:custGeom>
            <a:avLst/>
            <a:gdLst/>
            <a:ahLst/>
            <a:cxnLst/>
            <a:rect r="r" b="b" t="t" l="l"/>
            <a:pathLst>
              <a:path h="5428301" w="5973371">
                <a:moveTo>
                  <a:pt x="0" y="0"/>
                </a:moveTo>
                <a:lnTo>
                  <a:pt x="5973371" y="0"/>
                </a:lnTo>
                <a:lnTo>
                  <a:pt x="5973371" y="5428301"/>
                </a:lnTo>
                <a:lnTo>
                  <a:pt x="0" y="5428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812008" y="911721"/>
            <a:ext cx="4924251" cy="4231779"/>
            <a:chOff x="0" y="0"/>
            <a:chExt cx="812800" cy="698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963" y="0"/>
              <a:ext cx="792874" cy="698500"/>
            </a:xfrm>
            <a:custGeom>
              <a:avLst/>
              <a:gdLst/>
              <a:ahLst/>
              <a:cxnLst/>
              <a:rect r="r" b="b" t="t" l="l"/>
              <a:pathLst>
                <a:path h="698500" w="792874">
                  <a:moveTo>
                    <a:pt x="776746" y="394095"/>
                  </a:moveTo>
                  <a:lnTo>
                    <a:pt x="625728" y="653655"/>
                  </a:lnTo>
                  <a:cubicBezTo>
                    <a:pt x="609575" y="681420"/>
                    <a:pt x="579876" y="698500"/>
                    <a:pt x="547754" y="698500"/>
                  </a:cubicBezTo>
                  <a:lnTo>
                    <a:pt x="245120" y="698500"/>
                  </a:lnTo>
                  <a:cubicBezTo>
                    <a:pt x="212998" y="698500"/>
                    <a:pt x="183299" y="681420"/>
                    <a:pt x="167146" y="653655"/>
                  </a:cubicBezTo>
                  <a:lnTo>
                    <a:pt x="16128" y="394095"/>
                  </a:lnTo>
                  <a:cubicBezTo>
                    <a:pt x="0" y="366374"/>
                    <a:pt x="0" y="332126"/>
                    <a:pt x="16128" y="304405"/>
                  </a:cubicBezTo>
                  <a:lnTo>
                    <a:pt x="167146" y="44845"/>
                  </a:lnTo>
                  <a:cubicBezTo>
                    <a:pt x="183299" y="17080"/>
                    <a:pt x="212998" y="0"/>
                    <a:pt x="245120" y="0"/>
                  </a:cubicBezTo>
                  <a:lnTo>
                    <a:pt x="547754" y="0"/>
                  </a:lnTo>
                  <a:cubicBezTo>
                    <a:pt x="579876" y="0"/>
                    <a:pt x="609575" y="17080"/>
                    <a:pt x="625728" y="44845"/>
                  </a:cubicBezTo>
                  <a:lnTo>
                    <a:pt x="776746" y="304405"/>
                  </a:lnTo>
                  <a:cubicBezTo>
                    <a:pt x="792874" y="332126"/>
                    <a:pt x="792874" y="366374"/>
                    <a:pt x="776746" y="39409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613">
                    <a:alpha val="100000"/>
                  </a:srgbClr>
                </a:gs>
                <a:gs pos="100000">
                  <a:srgbClr val="FFE42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717233" y="308492"/>
            <a:ext cx="1084133" cy="1261537"/>
            <a:chOff x="0" y="0"/>
            <a:chExt cx="6985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963"/>
              <a:ext cx="698500" cy="786874"/>
            </a:xfrm>
            <a:custGeom>
              <a:avLst/>
              <a:gdLst/>
              <a:ahLst/>
              <a:cxnLst/>
              <a:rect r="r" b="b" t="t" l="l"/>
              <a:pathLst>
                <a:path h="786874" w="698500">
                  <a:moveTo>
                    <a:pt x="407599" y="20985"/>
                  </a:moveTo>
                  <a:lnTo>
                    <a:pt x="640151" y="156289"/>
                  </a:lnTo>
                  <a:cubicBezTo>
                    <a:pt x="676276" y="177307"/>
                    <a:pt x="698500" y="215949"/>
                    <a:pt x="698500" y="257743"/>
                  </a:cubicBezTo>
                  <a:lnTo>
                    <a:pt x="698500" y="529131"/>
                  </a:lnTo>
                  <a:cubicBezTo>
                    <a:pt x="698500" y="570925"/>
                    <a:pt x="676276" y="609567"/>
                    <a:pt x="640151" y="630585"/>
                  </a:cubicBezTo>
                  <a:lnTo>
                    <a:pt x="407599" y="765889"/>
                  </a:lnTo>
                  <a:cubicBezTo>
                    <a:pt x="371530" y="786874"/>
                    <a:pt x="326970" y="786874"/>
                    <a:pt x="290901" y="765889"/>
                  </a:cubicBezTo>
                  <a:lnTo>
                    <a:pt x="58349" y="630585"/>
                  </a:lnTo>
                  <a:cubicBezTo>
                    <a:pt x="22224" y="609567"/>
                    <a:pt x="0" y="570925"/>
                    <a:pt x="0" y="529131"/>
                  </a:cubicBezTo>
                  <a:lnTo>
                    <a:pt x="0" y="257743"/>
                  </a:lnTo>
                  <a:cubicBezTo>
                    <a:pt x="0" y="215949"/>
                    <a:pt x="22224" y="177307"/>
                    <a:pt x="58349" y="156289"/>
                  </a:cubicBezTo>
                  <a:lnTo>
                    <a:pt x="290901" y="20985"/>
                  </a:lnTo>
                  <a:cubicBezTo>
                    <a:pt x="326970" y="0"/>
                    <a:pt x="371530" y="0"/>
                    <a:pt x="407599" y="2098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3183ED">
                      <a:alpha val="100000"/>
                    </a:srgbClr>
                  </a:gs>
                  <a:gs pos="100000">
                    <a:srgbClr val="56CCF2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82550"/>
              <a:ext cx="6985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895564" y="516003"/>
            <a:ext cx="727472" cy="846513"/>
            <a:chOff x="0" y="0"/>
            <a:chExt cx="6985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3512"/>
              <a:ext cx="698500" cy="805775"/>
            </a:xfrm>
            <a:custGeom>
              <a:avLst/>
              <a:gdLst/>
              <a:ahLst/>
              <a:cxnLst/>
              <a:rect r="r" b="b" t="t" l="l"/>
              <a:pathLst>
                <a:path h="805775" w="698500">
                  <a:moveTo>
                    <a:pt x="365060" y="5687"/>
                  </a:moveTo>
                  <a:lnTo>
                    <a:pt x="682690" y="190489"/>
                  </a:lnTo>
                  <a:cubicBezTo>
                    <a:pt x="692478" y="196184"/>
                    <a:pt x="698500" y="206655"/>
                    <a:pt x="698500" y="217979"/>
                  </a:cubicBezTo>
                  <a:lnTo>
                    <a:pt x="698500" y="587797"/>
                  </a:lnTo>
                  <a:cubicBezTo>
                    <a:pt x="698500" y="599121"/>
                    <a:pt x="692478" y="609592"/>
                    <a:pt x="682690" y="615287"/>
                  </a:cubicBezTo>
                  <a:lnTo>
                    <a:pt x="365060" y="800089"/>
                  </a:lnTo>
                  <a:cubicBezTo>
                    <a:pt x="355287" y="805776"/>
                    <a:pt x="343213" y="805776"/>
                    <a:pt x="333440" y="800089"/>
                  </a:cubicBezTo>
                  <a:lnTo>
                    <a:pt x="15810" y="615287"/>
                  </a:lnTo>
                  <a:cubicBezTo>
                    <a:pt x="6022" y="609592"/>
                    <a:pt x="0" y="599121"/>
                    <a:pt x="0" y="587797"/>
                  </a:cubicBezTo>
                  <a:lnTo>
                    <a:pt x="0" y="217979"/>
                  </a:lnTo>
                  <a:cubicBezTo>
                    <a:pt x="0" y="206655"/>
                    <a:pt x="6022" y="196184"/>
                    <a:pt x="15810" y="190489"/>
                  </a:cubicBezTo>
                  <a:lnTo>
                    <a:pt x="333440" y="5687"/>
                  </a:lnTo>
                  <a:cubicBezTo>
                    <a:pt x="343213" y="0"/>
                    <a:pt x="355287" y="0"/>
                    <a:pt x="365060" y="5687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183ED">
                    <a:alpha val="100000"/>
                  </a:srgbClr>
                </a:gs>
                <a:gs pos="100000">
                  <a:srgbClr val="56CCF2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82550"/>
              <a:ext cx="6985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731722" y="3335860"/>
            <a:ext cx="3220941" cy="2767996"/>
            <a:chOff x="0" y="0"/>
            <a:chExt cx="812800" cy="6985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7539" y="0"/>
              <a:ext cx="777722" cy="698500"/>
            </a:xfrm>
            <a:custGeom>
              <a:avLst/>
              <a:gdLst/>
              <a:ahLst/>
              <a:cxnLst/>
              <a:rect r="r" b="b" t="t" l="l"/>
              <a:pathLst>
                <a:path h="698500" w="777722">
                  <a:moveTo>
                    <a:pt x="749328" y="428198"/>
                  </a:moveTo>
                  <a:lnTo>
                    <a:pt x="637994" y="619553"/>
                  </a:lnTo>
                  <a:cubicBezTo>
                    <a:pt x="609556" y="668431"/>
                    <a:pt x="557273" y="698500"/>
                    <a:pt x="500723" y="698500"/>
                  </a:cubicBezTo>
                  <a:lnTo>
                    <a:pt x="276999" y="698500"/>
                  </a:lnTo>
                  <a:cubicBezTo>
                    <a:pt x="220450" y="698500"/>
                    <a:pt x="168166" y="668431"/>
                    <a:pt x="139728" y="619553"/>
                  </a:cubicBezTo>
                  <a:lnTo>
                    <a:pt x="28394" y="428198"/>
                  </a:lnTo>
                  <a:cubicBezTo>
                    <a:pt x="0" y="379395"/>
                    <a:pt x="0" y="319105"/>
                    <a:pt x="28394" y="270303"/>
                  </a:cubicBezTo>
                  <a:lnTo>
                    <a:pt x="139728" y="78947"/>
                  </a:lnTo>
                  <a:cubicBezTo>
                    <a:pt x="168166" y="30069"/>
                    <a:pt x="220450" y="0"/>
                    <a:pt x="276999" y="0"/>
                  </a:cubicBezTo>
                  <a:lnTo>
                    <a:pt x="500723" y="0"/>
                  </a:lnTo>
                  <a:cubicBezTo>
                    <a:pt x="557273" y="0"/>
                    <a:pt x="609556" y="30069"/>
                    <a:pt x="637994" y="78947"/>
                  </a:cubicBezTo>
                  <a:lnTo>
                    <a:pt x="749328" y="270303"/>
                  </a:lnTo>
                  <a:cubicBezTo>
                    <a:pt x="777722" y="319105"/>
                    <a:pt x="777722" y="379395"/>
                    <a:pt x="749328" y="42819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183ED">
                    <a:alpha val="100000"/>
                  </a:srgbClr>
                </a:gs>
                <a:gs pos="100000">
                  <a:srgbClr val="56CCF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-853415" y="7011522"/>
            <a:ext cx="9587865" cy="1052918"/>
            <a:chOff x="0" y="0"/>
            <a:chExt cx="5551013" cy="6096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924" y="0"/>
              <a:ext cx="5543165" cy="609600"/>
            </a:xfrm>
            <a:custGeom>
              <a:avLst/>
              <a:gdLst/>
              <a:ahLst/>
              <a:cxnLst/>
              <a:rect r="r" b="b" t="t" l="l"/>
              <a:pathLst>
                <a:path h="609600" w="5543165">
                  <a:moveTo>
                    <a:pt x="5327739" y="0"/>
                  </a:moveTo>
                  <a:lnTo>
                    <a:pt x="12225" y="0"/>
                  </a:lnTo>
                  <a:cubicBezTo>
                    <a:pt x="8484" y="0"/>
                    <a:pt x="4970" y="1799"/>
                    <a:pt x="2783" y="4834"/>
                  </a:cubicBezTo>
                  <a:cubicBezTo>
                    <a:pt x="595" y="7869"/>
                    <a:pt x="0" y="11771"/>
                    <a:pt x="1183" y="15321"/>
                  </a:cubicBezTo>
                  <a:lnTo>
                    <a:pt x="194169" y="594279"/>
                  </a:lnTo>
                  <a:cubicBezTo>
                    <a:pt x="197219" y="603429"/>
                    <a:pt x="205781" y="609600"/>
                    <a:pt x="215425" y="609600"/>
                  </a:cubicBezTo>
                  <a:lnTo>
                    <a:pt x="5530939" y="609600"/>
                  </a:lnTo>
                  <a:cubicBezTo>
                    <a:pt x="5534681" y="609600"/>
                    <a:pt x="5538194" y="607801"/>
                    <a:pt x="5540382" y="604766"/>
                  </a:cubicBezTo>
                  <a:cubicBezTo>
                    <a:pt x="5542570" y="601731"/>
                    <a:pt x="5543165" y="597829"/>
                    <a:pt x="5541982" y="594279"/>
                  </a:cubicBezTo>
                  <a:lnTo>
                    <a:pt x="5348996" y="15321"/>
                  </a:lnTo>
                  <a:cubicBezTo>
                    <a:pt x="5345946" y="6171"/>
                    <a:pt x="5337384" y="0"/>
                    <a:pt x="53277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42F">
                    <a:alpha val="100000"/>
                  </a:srgbClr>
                </a:gs>
                <a:gs pos="100000">
                  <a:srgbClr val="FFB613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57150"/>
              <a:ext cx="5347813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37264" y="7098838"/>
            <a:ext cx="6531073" cy="663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0"/>
              </a:lnSpc>
              <a:spcBef>
                <a:spcPct val="0"/>
              </a:spcBef>
            </a:pPr>
            <a:r>
              <a:rPr lang="en-US" sz="3879" spc="186">
                <a:solidFill>
                  <a:srgbClr val="000000"/>
                </a:solidFill>
                <a:latin typeface="Clear Sans Bold"/>
              </a:rPr>
              <a:t>NC-PHARMA UMKT 2024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9164" y="8462957"/>
            <a:ext cx="3344982" cy="62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35"/>
              </a:lnSpc>
              <a:spcBef>
                <a:spcPct val="0"/>
              </a:spcBef>
            </a:pPr>
            <a:r>
              <a:rPr lang="en-US" sz="3668" spc="-91">
                <a:solidFill>
                  <a:srgbClr val="000000"/>
                </a:solidFill>
                <a:latin typeface="Clear Sans Bold"/>
              </a:rPr>
              <a:t>Presented by: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9164" y="9007952"/>
            <a:ext cx="6415289" cy="72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6"/>
              </a:lnSpc>
              <a:spcBef>
                <a:spcPct val="0"/>
              </a:spcBef>
            </a:pPr>
            <a:r>
              <a:rPr lang="en-US" sz="4282">
                <a:solidFill>
                  <a:srgbClr val="112D4E"/>
                </a:solidFill>
                <a:latin typeface="Barlow Bold"/>
              </a:rPr>
              <a:t>Nama Presenter Oral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9164" y="3712095"/>
            <a:ext cx="9678172" cy="252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8"/>
              </a:lnSpc>
            </a:pPr>
            <a:r>
              <a:rPr lang="en-US" sz="5600">
                <a:solidFill>
                  <a:srgbClr val="112D4E"/>
                </a:solidFill>
                <a:latin typeface="Barlow Bold"/>
              </a:rPr>
              <a:t>JUDUL PENELITIAN </a:t>
            </a:r>
          </a:p>
          <a:p>
            <a:pPr algn="l">
              <a:lnSpc>
                <a:spcPts val="6608"/>
              </a:lnSpc>
            </a:pPr>
          </a:p>
          <a:p>
            <a:pPr algn="l" marL="0" indent="0" lvl="0">
              <a:lnSpc>
                <a:spcPts val="6608"/>
              </a:lnSpc>
            </a:pPr>
            <a:r>
              <a:rPr lang="en-US" sz="5600">
                <a:solidFill>
                  <a:srgbClr val="112D4E"/>
                </a:solidFill>
                <a:latin typeface="Barlow Bold Italics"/>
              </a:rPr>
              <a:t>TITLE OF THE RESEARCH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279458" y="180415"/>
            <a:ext cx="9637891" cy="1101802"/>
            <a:chOff x="0" y="0"/>
            <a:chExt cx="12850521" cy="14690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3520406" y="55668"/>
              <a:ext cx="3491316" cy="1357734"/>
            </a:xfrm>
            <a:custGeom>
              <a:avLst/>
              <a:gdLst/>
              <a:ahLst/>
              <a:cxnLst/>
              <a:rect r="r" b="b" t="t" l="l"/>
              <a:pathLst>
                <a:path h="1357734" w="3491316">
                  <a:moveTo>
                    <a:pt x="0" y="0"/>
                  </a:moveTo>
                  <a:lnTo>
                    <a:pt x="3491317" y="0"/>
                  </a:lnTo>
                  <a:lnTo>
                    <a:pt x="3491317" y="1357734"/>
                  </a:lnTo>
                  <a:lnTo>
                    <a:pt x="0" y="1357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367494" cy="1469069"/>
            </a:xfrm>
            <a:custGeom>
              <a:avLst/>
              <a:gdLst/>
              <a:ahLst/>
              <a:cxnLst/>
              <a:rect r="r" b="b" t="t" l="l"/>
              <a:pathLst>
                <a:path h="1469069" w="3367494">
                  <a:moveTo>
                    <a:pt x="0" y="0"/>
                  </a:moveTo>
                  <a:lnTo>
                    <a:pt x="3367494" y="0"/>
                  </a:lnTo>
                  <a:lnTo>
                    <a:pt x="3367494" y="1469069"/>
                  </a:lnTo>
                  <a:lnTo>
                    <a:pt x="0" y="1469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7227039" y="11590"/>
              <a:ext cx="5623482" cy="1457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56"/>
                </a:lnSpc>
                <a:spcBef>
                  <a:spcPct val="0"/>
                </a:spcBef>
              </a:pPr>
              <a:r>
                <a:rPr lang="en-US" sz="3182">
                  <a:solidFill>
                    <a:srgbClr val="112D4E"/>
                  </a:solidFill>
                  <a:latin typeface="Barlow Bold"/>
                </a:rPr>
                <a:t>Logo institusi masing-masing peserta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E6E6E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431" y="2277031"/>
            <a:ext cx="13741399" cy="4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5172" indent="-387586" lvl="1">
              <a:lnSpc>
                <a:spcPts val="5672"/>
              </a:lnSpc>
              <a:buFont typeface="Arial"/>
              <a:buChar char="•"/>
            </a:pPr>
            <a:r>
              <a:rPr lang="en-US" sz="3590" spc="-68">
                <a:solidFill>
                  <a:srgbClr val="000000"/>
                </a:solidFill>
                <a:latin typeface="Clear Sans"/>
              </a:rPr>
              <a:t>Cover ppt menggunakan desain yang telah ditentukan, peserta dapat mengubah bagian judul dan nama presenter oral</a:t>
            </a:r>
          </a:p>
          <a:p>
            <a:pPr algn="l" marL="775172" indent="-387586" lvl="1">
              <a:lnSpc>
                <a:spcPts val="5672"/>
              </a:lnSpc>
              <a:buFont typeface="Arial"/>
              <a:buChar char="•"/>
            </a:pPr>
            <a:r>
              <a:rPr lang="en-US" sz="3590" spc="-68">
                <a:solidFill>
                  <a:srgbClr val="000000"/>
                </a:solidFill>
                <a:latin typeface="Clear Sans"/>
              </a:rPr>
              <a:t>Logo NC-Pharma, logo UMKT, logo institusi masing-masing peserta  wajib berada di cover dan setiap slide isi ppt </a:t>
            </a:r>
          </a:p>
          <a:p>
            <a:pPr algn="l" marL="775172" indent="-387586" lvl="1">
              <a:lnSpc>
                <a:spcPts val="5672"/>
              </a:lnSpc>
              <a:buFont typeface="Arial"/>
              <a:buChar char="•"/>
            </a:pPr>
            <a:r>
              <a:rPr lang="en-US" sz="3590" spc="-68">
                <a:solidFill>
                  <a:srgbClr val="000000"/>
                </a:solidFill>
                <a:latin typeface="Clear Sans"/>
              </a:rPr>
              <a:t>Jumlah slide dapat disesuaikan dengan materi yang akan dipresentasikan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79483" y="1804506"/>
            <a:ext cx="11457535" cy="51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49"/>
              </a:lnSpc>
            </a:pPr>
            <a:r>
              <a:rPr lang="en-US" sz="3656">
                <a:solidFill>
                  <a:srgbClr val="112D4E"/>
                </a:solidFill>
                <a:latin typeface="Barlow Bold"/>
              </a:rPr>
              <a:t>Ketentuan slide power point (ppt) presentasi oral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635928" y="8095292"/>
            <a:ext cx="3772049" cy="2346529"/>
            <a:chOff x="0" y="0"/>
            <a:chExt cx="5029399" cy="3128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29399" cy="3128705"/>
            </a:xfrm>
            <a:custGeom>
              <a:avLst/>
              <a:gdLst/>
              <a:ahLst/>
              <a:cxnLst/>
              <a:rect r="r" b="b" t="t" l="l"/>
              <a:pathLst>
                <a:path h="3128705" w="5029399">
                  <a:moveTo>
                    <a:pt x="0" y="0"/>
                  </a:moveTo>
                  <a:lnTo>
                    <a:pt x="5029399" y="0"/>
                  </a:lnTo>
                  <a:lnTo>
                    <a:pt x="5029399" y="3128705"/>
                  </a:lnTo>
                  <a:lnTo>
                    <a:pt x="0" y="3128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410476" y="886420"/>
              <a:ext cx="1716530" cy="1559897"/>
            </a:xfrm>
            <a:custGeom>
              <a:avLst/>
              <a:gdLst/>
              <a:ahLst/>
              <a:cxnLst/>
              <a:rect r="r" b="b" t="t" l="l"/>
              <a:pathLst>
                <a:path h="1559897" w="1716530">
                  <a:moveTo>
                    <a:pt x="0" y="0"/>
                  </a:moveTo>
                  <a:lnTo>
                    <a:pt x="1716530" y="0"/>
                  </a:lnTo>
                  <a:lnTo>
                    <a:pt x="1716530" y="1559897"/>
                  </a:lnTo>
                  <a:lnTo>
                    <a:pt x="0" y="1559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1097186" y="692164"/>
              <a:ext cx="2029820" cy="1744377"/>
              <a:chOff x="0" y="0"/>
              <a:chExt cx="812800" cy="698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23855" y="0"/>
                <a:ext cx="76509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765090">
                    <a:moveTo>
                      <a:pt x="726471" y="456627"/>
                    </a:moveTo>
                    <a:lnTo>
                      <a:pt x="648219" y="591123"/>
                    </a:lnTo>
                    <a:cubicBezTo>
                      <a:pt x="609540" y="657602"/>
                      <a:pt x="538429" y="698500"/>
                      <a:pt x="461516" y="698500"/>
                    </a:cubicBezTo>
                    <a:lnTo>
                      <a:pt x="303574" y="698500"/>
                    </a:lnTo>
                    <a:cubicBezTo>
                      <a:pt x="226661" y="698500"/>
                      <a:pt x="155550" y="657602"/>
                      <a:pt x="116871" y="591123"/>
                    </a:cubicBezTo>
                    <a:lnTo>
                      <a:pt x="38619" y="456627"/>
                    </a:lnTo>
                    <a:cubicBezTo>
                      <a:pt x="0" y="390251"/>
                      <a:pt x="0" y="308249"/>
                      <a:pt x="38619" y="241873"/>
                    </a:cubicBezTo>
                    <a:lnTo>
                      <a:pt x="116871" y="107377"/>
                    </a:lnTo>
                    <a:cubicBezTo>
                      <a:pt x="155550" y="40898"/>
                      <a:pt x="226661" y="0"/>
                      <a:pt x="303574" y="0"/>
                    </a:cubicBezTo>
                    <a:lnTo>
                      <a:pt x="461516" y="0"/>
                    </a:lnTo>
                    <a:cubicBezTo>
                      <a:pt x="538429" y="0"/>
                      <a:pt x="609540" y="40898"/>
                      <a:pt x="648219" y="107377"/>
                    </a:cubicBezTo>
                    <a:lnTo>
                      <a:pt x="726471" y="241873"/>
                    </a:lnTo>
                    <a:cubicBezTo>
                      <a:pt x="765090" y="308249"/>
                      <a:pt x="765090" y="390251"/>
                      <a:pt x="726471" y="45662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183ED">
                      <a:alpha val="100000"/>
                    </a:srgbClr>
                  </a:gs>
                  <a:gs pos="100000">
                    <a:srgbClr val="56CCF2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14300" y="-57150"/>
                <a:ext cx="5842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279458" y="180415"/>
            <a:ext cx="9637891" cy="1101802"/>
            <a:chOff x="0" y="0"/>
            <a:chExt cx="12850521" cy="14690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520406" y="55668"/>
              <a:ext cx="3491316" cy="1357734"/>
            </a:xfrm>
            <a:custGeom>
              <a:avLst/>
              <a:gdLst/>
              <a:ahLst/>
              <a:cxnLst/>
              <a:rect r="r" b="b" t="t" l="l"/>
              <a:pathLst>
                <a:path h="1357734" w="3491316">
                  <a:moveTo>
                    <a:pt x="0" y="0"/>
                  </a:moveTo>
                  <a:lnTo>
                    <a:pt x="3491317" y="0"/>
                  </a:lnTo>
                  <a:lnTo>
                    <a:pt x="3491317" y="1357734"/>
                  </a:lnTo>
                  <a:lnTo>
                    <a:pt x="0" y="1357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67494" cy="1469069"/>
            </a:xfrm>
            <a:custGeom>
              <a:avLst/>
              <a:gdLst/>
              <a:ahLst/>
              <a:cxnLst/>
              <a:rect r="r" b="b" t="t" l="l"/>
              <a:pathLst>
                <a:path h="1469069" w="3367494">
                  <a:moveTo>
                    <a:pt x="0" y="0"/>
                  </a:moveTo>
                  <a:lnTo>
                    <a:pt x="3367494" y="0"/>
                  </a:lnTo>
                  <a:lnTo>
                    <a:pt x="3367494" y="1469069"/>
                  </a:lnTo>
                  <a:lnTo>
                    <a:pt x="0" y="1469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7227039" y="11590"/>
              <a:ext cx="5623482" cy="1457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56"/>
                </a:lnSpc>
                <a:spcBef>
                  <a:spcPct val="0"/>
                </a:spcBef>
              </a:pPr>
              <a:r>
                <a:rPr lang="en-US" sz="3182">
                  <a:solidFill>
                    <a:srgbClr val="112D4E"/>
                  </a:solidFill>
                  <a:latin typeface="Barlow Bold"/>
                </a:rPr>
                <a:t>Logo institusi masing-masing peserta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DAGHWPAhmos</dc:identifier>
  <dcterms:modified xsi:type="dcterms:W3CDTF">2011-08-01T06:04:30Z</dcterms:modified>
  <cp:revision>1</cp:revision>
  <dc:title>Template ppt presenter oral NC-Pharma UMKT</dc:title>
</cp:coreProperties>
</file>