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0E8F-CD8E-1E04-744C-2FF9F7218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9280-5957-9E73-391D-E30410E32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16A1-4227-682A-4897-658CF31B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C40E-9F75-E038-9554-E190B337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0AC2-08F0-7FF1-DDA4-18F82565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1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3C2F-E381-6A03-E949-13464E37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8C3C3-526F-E3F6-3371-8848683D9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B3356-2597-C215-3B3E-5EB76CB3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1E6F8-72C3-B678-C4E0-1885FC1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1760-4CC9-3007-A429-9A3C0372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55C8F-E24D-E677-C2FC-02F2A3DE6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05EB-33B2-8905-90F4-E3B6B103A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FDCC-1B32-AF5E-0394-3E740127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A710-F315-69E4-4B7C-5036D159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B589-CB8D-EFD2-82F1-ACEB7F08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40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AC71-81E1-1453-E49F-56267258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B7B9-8AF6-FE1F-9870-A2464A4F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2DF8-4A63-80F8-AEB5-F0B14129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19D0-F12D-9475-5286-5C83D46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BA888-CF95-7613-DA87-3EA40FCE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5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4D90-2332-A11C-FCB6-E5657B56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86383-0285-6EDC-5438-1924D675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5E94-2D40-70E8-9D45-0A4334BD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B8CB-2CED-D044-E078-A7ED88CB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94076-53F1-C816-C43A-66A0A370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8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6F94-692A-2866-0A51-73C15538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ABDA-A91B-2E69-7E3A-8F1AE1C86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C86CD-7913-CC0D-713F-D088F083C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65429-6773-5C52-5F7A-D5E4BC0D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90693-F94E-0ADB-F994-675D48AE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35FD-A2FC-B975-E092-2069EC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6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B410-EE34-F15C-2F6F-D9312481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C7D6B-C872-A066-F2FA-34FB32EF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4627A-FC43-35FD-2040-71A79701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423BF-8EC3-7626-9FBB-B2DC2FFAE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C9B51-3262-F82F-2D31-55A36A8E1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85FD4-5DEF-6E29-BD90-6F21D6FD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6B7BC-F5E2-8E09-48B6-F27281C2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6A0E2-EA05-E2D5-6901-8CE6B2C7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D4F8-52F0-A3C5-7974-9399BB6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74DCB-C03A-83B9-DA05-F3E181B0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29289-F919-0E0F-3B77-774B8ACD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DC5B1-DC3D-DD5E-1B6A-938A852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66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BB8A5-AA87-89C0-2C56-39B47BBA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06363-D007-0AC0-690A-CB2DCDD5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B1441-4F7A-C959-F8D9-AEF90A6C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9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93C3-4412-53BE-F313-1E25DB8B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65FF-D9E9-5888-559A-EAC134D9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0E53A-01B7-7808-1236-8665EDEC0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DBE7-CEC1-1A51-52EE-0C326B22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DD441-5FCF-60F5-A010-E458F8D4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1FA1E-C162-F3E6-AA78-EF42CD04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1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588C-8C85-966E-442E-F921BAAA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16A2C-A545-A5CA-DF2A-28DE32F1A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E779-660E-193F-18D5-0B16B476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9BFB6-A259-0419-FE52-A9A17178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481C-5643-998A-6368-7D485FFF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F2125-6431-08AE-D3AF-6F8DDDF4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88540-3645-2E50-EC81-2DDEC7FE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2FBD-C14B-6ED9-CCE5-0907A0748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8643-F0F4-5520-355C-2307B3A2E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1D3D-249F-49F6-BFD9-BC67E7F9D05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5514-3DD1-BC3B-D89F-74A945810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026B-6E4D-3CA9-C4D2-312566A0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DF6-B01B-46C7-BDA0-7E7EB7948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1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DC33-C009-E155-1944-9A4F5F204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1B150-46D9-8699-17B9-2051B5E11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453EF-1B87-5474-69D8-45F3EC70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1618B-D54D-6AD4-421D-33C985EAD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4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E5F35-E0E7-ABD3-9CE5-0D0105618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 priya</dc:creator>
  <cp:lastModifiedBy>yoga priya</cp:lastModifiedBy>
  <cp:revision>2</cp:revision>
  <dcterms:created xsi:type="dcterms:W3CDTF">2025-07-12T06:44:53Z</dcterms:created>
  <dcterms:modified xsi:type="dcterms:W3CDTF">2025-07-12T06:53:26Z</dcterms:modified>
</cp:coreProperties>
</file>