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3" r:id="rId1"/>
  </p:sldMasterIdLst>
  <p:sldIdLst>
    <p:sldId id="256" r:id="rId2"/>
    <p:sldId id="257" r:id="rId3"/>
    <p:sldId id="258" r:id="rId4"/>
    <p:sldId id="267" r:id="rId5"/>
    <p:sldId id="259" r:id="rId6"/>
    <p:sldId id="260" r:id="rId7"/>
    <p:sldId id="261"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4" d="100"/>
          <a:sy n="84" d="100"/>
        </p:scale>
        <p:origin x="58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5515117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95209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35578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44118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06607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403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26781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9347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30390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52053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6/18/2019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2297224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6/18/2019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7004142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6/18/2019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58507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6/18/2019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3075304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6/18/2019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4585007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6/18/2019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4880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DFF08F-DC6B-4601-B491-B0F83F6DD2DA}" type="datetimeFigureOut">
              <a:rPr lang="en-US" smtClean="0"/>
              <a:pPr/>
              <a:t>6/18/2019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1099758"/>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2104" y="1269272"/>
            <a:ext cx="8441899" cy="3438188"/>
          </a:xfrm>
        </p:spPr>
        <p:txBody>
          <a:bodyPr>
            <a:noAutofit/>
          </a:bodyPr>
          <a:lstStyle/>
          <a:p>
            <a:r>
              <a:rPr lang="id-ID" sz="4400" dirty="0">
                <a:effectLst/>
              </a:rPr>
              <a:t>PENERAPAN ALGORITMA K-MEANS UNTUK PENENTUAN KELURAHAN PENERIMA BANTUAN RUMAH TIDAK LAYAK HUNI</a:t>
            </a:r>
            <a:br>
              <a:rPr lang="id-ID" sz="4400" dirty="0">
                <a:effectLst/>
              </a:rPr>
            </a:br>
            <a:endParaRPr lang="id-ID" sz="4400" dirty="0"/>
          </a:p>
        </p:txBody>
      </p:sp>
      <p:sp>
        <p:nvSpPr>
          <p:cNvPr id="3" name="Subtitle 2"/>
          <p:cNvSpPr>
            <a:spLocks noGrp="1"/>
          </p:cNvSpPr>
          <p:nvPr>
            <p:ph type="subTitle" idx="1"/>
          </p:nvPr>
        </p:nvSpPr>
        <p:spPr>
          <a:xfrm>
            <a:off x="1300766" y="3869634"/>
            <a:ext cx="9176624" cy="2093284"/>
          </a:xfrm>
        </p:spPr>
        <p:txBody>
          <a:bodyPr>
            <a:noAutofit/>
          </a:bodyPr>
          <a:lstStyle/>
          <a:p>
            <a:pPr algn="l"/>
            <a:r>
              <a:rPr lang="id-ID" sz="1800" dirty="0">
                <a:latin typeface="Times New Roman" panose="02020603050405020304" pitchFamily="18" charset="0"/>
                <a:cs typeface="Times New Roman" panose="02020603050405020304" pitchFamily="18" charset="0"/>
              </a:rPr>
              <a:t>Oleh :</a:t>
            </a:r>
          </a:p>
          <a:p>
            <a:pPr algn="l"/>
            <a:r>
              <a:rPr lang="id-ID" sz="1800" dirty="0">
                <a:latin typeface="Times New Roman" panose="02020603050405020304" pitchFamily="18" charset="0"/>
                <a:cs typeface="Times New Roman" panose="02020603050405020304" pitchFamily="18" charset="0"/>
              </a:rPr>
              <a:t>Ajis trigunawan (1164031)</a:t>
            </a:r>
          </a:p>
          <a:p>
            <a:pPr algn="l"/>
            <a:r>
              <a:rPr lang="id-ID" sz="1800" dirty="0">
                <a:latin typeface="Times New Roman" panose="02020603050405020304" pitchFamily="18" charset="0"/>
                <a:cs typeface="Times New Roman" panose="02020603050405020304" pitchFamily="18" charset="0"/>
              </a:rPr>
              <a:t>Fikri Aldi Nugraha (1164038)</a:t>
            </a:r>
          </a:p>
          <a:p>
            <a:pPr algn="l"/>
            <a:r>
              <a:rPr lang="id-ID" sz="1800" dirty="0">
                <a:latin typeface="Times New Roman" panose="02020603050405020304" pitchFamily="18" charset="0"/>
                <a:cs typeface="Times New Roman" panose="02020603050405020304" pitchFamily="18" charset="0"/>
              </a:rPr>
              <a:t>Lalita chandiany (1164043)</a:t>
            </a:r>
          </a:p>
          <a:p>
            <a:pPr algn="l"/>
            <a:r>
              <a:rPr lang="id-ID" sz="1800" dirty="0">
                <a:latin typeface="Times New Roman" panose="02020603050405020304" pitchFamily="18" charset="0"/>
                <a:cs typeface="Times New Roman" panose="02020603050405020304" pitchFamily="18" charset="0"/>
              </a:rPr>
              <a:t>Wildan  Khaustara wijaksana (1164058)</a:t>
            </a:r>
          </a:p>
          <a:p>
            <a:pPr algn="l"/>
            <a:r>
              <a:rPr lang="id-ID" sz="1800" dirty="0">
                <a:latin typeface="Times New Roman" panose="02020603050405020304" pitchFamily="18" charset="0"/>
                <a:cs typeface="Times New Roman" panose="02020603050405020304" pitchFamily="18" charset="0"/>
              </a:rPr>
              <a:t>Yoga Sakti (1164059)</a:t>
            </a:r>
          </a:p>
        </p:txBody>
      </p:sp>
    </p:spTree>
    <p:extLst>
      <p:ext uri="{BB962C8B-B14F-4D97-AF65-F5344CB8AC3E}">
        <p14:creationId xmlns:p14="http://schemas.microsoft.com/office/powerpoint/2010/main" val="917647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386367"/>
            <a:ext cx="10900773" cy="5654996"/>
          </a:xfrm>
        </p:spPr>
        <p:txBody>
          <a:bodyPr>
            <a:normAutofit/>
          </a:bodyPr>
          <a:lstStyle/>
          <a:p>
            <a:pPr marL="0" indent="0" algn="ctr">
              <a:buNone/>
            </a:pPr>
            <a:endParaRPr lang="id-ID" sz="7200" dirty="0"/>
          </a:p>
          <a:p>
            <a:pPr marL="0" indent="0" algn="ctr">
              <a:buNone/>
            </a:pPr>
            <a:endParaRPr lang="id-ID" sz="7200" dirty="0"/>
          </a:p>
          <a:p>
            <a:pPr marL="0" indent="0" algn="ctr">
              <a:buNone/>
            </a:pPr>
            <a:r>
              <a:rPr lang="id-ID" sz="7200" dirty="0"/>
              <a:t>THANK YOU </a:t>
            </a:r>
          </a:p>
          <a:p>
            <a:pPr marL="0" indent="0" algn="ctr">
              <a:buNone/>
            </a:pPr>
            <a:endParaRPr lang="id-ID" sz="7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207" y="4387940"/>
            <a:ext cx="4282870" cy="2270437"/>
          </a:xfrm>
          <a:prstGeom prst="rect">
            <a:avLst/>
          </a:prstGeom>
        </p:spPr>
      </p:pic>
    </p:spTree>
    <p:extLst>
      <p:ext uri="{BB962C8B-B14F-4D97-AF65-F5344CB8AC3E}">
        <p14:creationId xmlns:p14="http://schemas.microsoft.com/office/powerpoint/2010/main" val="9744151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Latar Belakang</a:t>
            </a:r>
          </a:p>
        </p:txBody>
      </p:sp>
      <p:sp>
        <p:nvSpPr>
          <p:cNvPr id="3" name="Content Placeholder 2"/>
          <p:cNvSpPr>
            <a:spLocks noGrp="1"/>
          </p:cNvSpPr>
          <p:nvPr>
            <p:ph idx="1"/>
          </p:nvPr>
        </p:nvSpPr>
        <p:spPr/>
        <p:txBody>
          <a:bodyPr>
            <a:normAutofit fontScale="92500"/>
          </a:bodyPr>
          <a:lstStyle/>
          <a:p>
            <a:pPr marL="45720" indent="0" algn="just">
              <a:buNone/>
            </a:pPr>
            <a:r>
              <a:rPr lang="id-ID" dirty="0"/>
              <a:t>Bantuan dana Rutilahu (Rumah Tidak Layak Huni)  merupakan program pemerintah yang berupa bantuan dana untuk perbaikan rumah yang tidak layak huni. Bantuan dana Rutilahu ini harus tepat sasaran kepada penduduk tidak mampu yang memenuhi kriteria-kriteria sebagai syarat penerima bantuan dana Rutilahu, sehingga penduduk tidak mampu penerima bantuan dana Rutilahu dapat menerima bantuan tersebut.</a:t>
            </a:r>
          </a:p>
          <a:p>
            <a:pPr marL="45720" indent="0" algn="just">
              <a:buNone/>
            </a:pPr>
            <a:endParaRPr lang="id-ID" dirty="0"/>
          </a:p>
          <a:p>
            <a:pPr marL="45720" indent="0" algn="just">
              <a:buNone/>
            </a:pPr>
            <a:r>
              <a:rPr lang="id-ID" dirty="0"/>
              <a:t>Untuk menentukan layak tidaknya, penduduk harus memenuhi kriteria yang telah ditentukan yaitu dari kondisi jenis lantai, fasilitas BAB, dan daya listrik. Akan tetapi penentuan dalam hal ini masih mengalami kesulitan seperti dalam pengolahan datanya membutuhkan ketelitian, sehingga memungkinkan terjadinya rangkap data juga, terjadinya kesalahan dalam penentuan penduduk yang harus diutamakan, sehingga diperlukan suatu sistem yang dapat membantu dalam menentukan siapa yang berhak didahulukan dalam mendapatkan bantuan dana Rutilahu.</a:t>
            </a:r>
          </a:p>
          <a:p>
            <a:pPr marL="45720" indent="0" algn="just">
              <a:buNone/>
            </a:pPr>
            <a:endParaRPr lang="id-ID" dirty="0"/>
          </a:p>
        </p:txBody>
      </p:sp>
    </p:spTree>
    <p:extLst>
      <p:ext uri="{BB962C8B-B14F-4D97-AF65-F5344CB8AC3E}">
        <p14:creationId xmlns:p14="http://schemas.microsoft.com/office/powerpoint/2010/main" val="366468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Latar Belakang</a:t>
            </a:r>
          </a:p>
        </p:txBody>
      </p:sp>
      <p:sp>
        <p:nvSpPr>
          <p:cNvPr id="3" name="Content Placeholder 2"/>
          <p:cNvSpPr>
            <a:spLocks noGrp="1"/>
          </p:cNvSpPr>
          <p:nvPr>
            <p:ph idx="1"/>
          </p:nvPr>
        </p:nvSpPr>
        <p:spPr/>
        <p:txBody>
          <a:bodyPr/>
          <a:lstStyle/>
          <a:p>
            <a:pPr marL="45720" indent="0">
              <a:buNone/>
            </a:pPr>
            <a:r>
              <a:rPr lang="id-ID" dirty="0"/>
              <a:t>Salah satu metode yang digunakan untuk sistem yang dibuat adalah metode K- Means. Metode K-Means merupakan salah satu algoritma </a:t>
            </a:r>
            <a:r>
              <a:rPr lang="id-ID" i="1" dirty="0"/>
              <a:t>clustering.</a:t>
            </a:r>
            <a:r>
              <a:rPr lang="id-ID" dirty="0"/>
              <a:t> algoritma ini untuk membagi data menjadi beberapa kelompok.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407" y="4953000"/>
            <a:ext cx="1905000" cy="1905000"/>
          </a:xfrm>
          <a:prstGeom prst="rect">
            <a:avLst/>
          </a:prstGeom>
        </p:spPr>
      </p:pic>
    </p:spTree>
    <p:extLst>
      <p:ext uri="{BB962C8B-B14F-4D97-AF65-F5344CB8AC3E}">
        <p14:creationId xmlns:p14="http://schemas.microsoft.com/office/powerpoint/2010/main" val="5195863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FC6E1-9525-44A4-8836-F4359E9C7C3D}"/>
              </a:ext>
            </a:extLst>
          </p:cNvPr>
          <p:cNvSpPr>
            <a:spLocks noGrp="1"/>
          </p:cNvSpPr>
          <p:nvPr>
            <p:ph type="title"/>
          </p:nvPr>
        </p:nvSpPr>
        <p:spPr/>
        <p:txBody>
          <a:bodyPr/>
          <a:lstStyle/>
          <a:p>
            <a:r>
              <a:rPr lang="en-US" dirty="0"/>
              <a:t>RUTILAHU</a:t>
            </a:r>
          </a:p>
        </p:txBody>
      </p:sp>
      <p:sp>
        <p:nvSpPr>
          <p:cNvPr id="3" name="Content Placeholder 2">
            <a:extLst>
              <a:ext uri="{FF2B5EF4-FFF2-40B4-BE49-F238E27FC236}">
                <a16:creationId xmlns:a16="http://schemas.microsoft.com/office/drawing/2014/main" id="{5CFE2AEA-F237-4804-90B5-69A755BCC4EF}"/>
              </a:ext>
            </a:extLst>
          </p:cNvPr>
          <p:cNvSpPr>
            <a:spLocks noGrp="1"/>
          </p:cNvSpPr>
          <p:nvPr>
            <p:ph idx="1"/>
          </p:nvPr>
        </p:nvSpPr>
        <p:spPr/>
        <p:txBody>
          <a:bodyPr>
            <a:normAutofit/>
          </a:bodyPr>
          <a:lstStyle/>
          <a:p>
            <a:pPr marL="0" indent="0" algn="just">
              <a:buNone/>
            </a:pPr>
            <a:r>
              <a:rPr lang="id-ID" sz="2400" dirty="0"/>
              <a:t>Rumah tidak layak huni adalah suatu hunian atau tempat yang tidak layak huni karena tidak memenuhi persyaratan untuk hunian baik secara teknis maupun non teknis. Pada umumnya rumah tidak layak huni erat kaitannya dengan permukiman kumuh karena pada dasarnya di daerah permukiman kumuh tergambar kemiskinan masyarakat.</a:t>
            </a:r>
            <a:endParaRPr lang="en-US" sz="2400" dirty="0"/>
          </a:p>
          <a:p>
            <a:pPr marL="0" indent="0" algn="just">
              <a:buNone/>
            </a:pPr>
            <a:endParaRPr lang="en-US" sz="2400" dirty="0"/>
          </a:p>
        </p:txBody>
      </p:sp>
    </p:spTree>
    <p:extLst>
      <p:ext uri="{BB962C8B-B14F-4D97-AF65-F5344CB8AC3E}">
        <p14:creationId xmlns:p14="http://schemas.microsoft.com/office/powerpoint/2010/main" val="325207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K-means</a:t>
            </a:r>
          </a:p>
        </p:txBody>
      </p:sp>
      <p:sp>
        <p:nvSpPr>
          <p:cNvPr id="3" name="Content Placeholder 2"/>
          <p:cNvSpPr>
            <a:spLocks noGrp="1"/>
          </p:cNvSpPr>
          <p:nvPr>
            <p:ph idx="1"/>
          </p:nvPr>
        </p:nvSpPr>
        <p:spPr/>
        <p:txBody>
          <a:bodyPr>
            <a:normAutofit/>
          </a:bodyPr>
          <a:lstStyle/>
          <a:p>
            <a:pPr marL="45720" indent="0" algn="just">
              <a:buNone/>
            </a:pPr>
            <a:r>
              <a:rPr lang="id-ID" sz="2400" dirty="0"/>
              <a:t>Algoritma K-Means merupakan algoritma klasterisasi yang mengelompokkan data berdasarkan titik pusat klaster (</a:t>
            </a:r>
            <a:r>
              <a:rPr lang="id-ID" sz="2400" i="1" dirty="0"/>
              <a:t>centroid</a:t>
            </a:r>
            <a:r>
              <a:rPr lang="id-ID" sz="2400" dirty="0"/>
              <a:t>) terdekat dengan data. Tujuan dari K-Means adalah pengelompokkan data dengan memaksimalkan kemiripan data dalam satu klaster dan meminimalkan kemiripan data antar klaster.</a:t>
            </a:r>
          </a:p>
        </p:txBody>
      </p:sp>
    </p:spTree>
    <p:extLst>
      <p:ext uri="{BB962C8B-B14F-4D97-AF65-F5344CB8AC3E}">
        <p14:creationId xmlns:p14="http://schemas.microsoft.com/office/powerpoint/2010/main" val="52341792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Metodologi Penelitian </a:t>
            </a:r>
          </a:p>
        </p:txBody>
      </p:sp>
      <p:sp>
        <p:nvSpPr>
          <p:cNvPr id="3" name="Content Placeholder 2"/>
          <p:cNvSpPr>
            <a:spLocks noGrp="1"/>
          </p:cNvSpPr>
          <p:nvPr>
            <p:ph idx="1"/>
          </p:nvPr>
        </p:nvSpPr>
        <p:spPr/>
        <p:txBody>
          <a:bodyPr>
            <a:normAutofit/>
          </a:bodyPr>
          <a:lstStyle/>
          <a:p>
            <a:pPr marL="45720" indent="0" algn="just">
              <a:buNone/>
            </a:pPr>
            <a:r>
              <a:rPr lang="id-ID" sz="2000" dirty="0"/>
              <a:t>Metodologi penelitian adalah sekumpulan peraturan, kegiatan, dan prosedur yang digunakan oleh pelaku suatu disiplin. Metodologi juga merupakan analisis teoritis mengenai suatu cara atau metode. Berikut ini adalah alur dari metodologi penelitian yang dilakukan di dalam penelitian ini :</a:t>
            </a:r>
          </a:p>
          <a:p>
            <a:pPr marL="45720" indent="0" algn="just">
              <a:buNone/>
            </a:pPr>
            <a:endParaRPr lang="id-ID"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249" y="4871232"/>
            <a:ext cx="2333625" cy="1571625"/>
          </a:xfrm>
          <a:prstGeom prst="rect">
            <a:avLst/>
          </a:prstGeom>
        </p:spPr>
      </p:pic>
    </p:spTree>
    <p:extLst>
      <p:ext uri="{BB962C8B-B14F-4D97-AF65-F5344CB8AC3E}">
        <p14:creationId xmlns:p14="http://schemas.microsoft.com/office/powerpoint/2010/main" val="20971594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p:cNvPicPr>
            <a:picLocks noGrp="1" noChangeAspect="1"/>
          </p:cNvPicPr>
          <p:nvPr>
            <p:ph idx="1"/>
          </p:nvPr>
        </p:nvPicPr>
        <p:blipFill>
          <a:blip r:embed="rId2"/>
          <a:stretch>
            <a:fillRect/>
          </a:stretch>
        </p:blipFill>
        <p:spPr>
          <a:xfrm>
            <a:off x="7637172" y="1461551"/>
            <a:ext cx="2162175" cy="3857625"/>
          </a:xfrm>
          <a:prstGeom prst="rect">
            <a:avLst/>
          </a:prstGeom>
        </p:spPr>
      </p:pic>
      <p:pic>
        <p:nvPicPr>
          <p:cNvPr id="6" name="Picture 5"/>
          <p:cNvPicPr>
            <a:picLocks noChangeAspect="1"/>
          </p:cNvPicPr>
          <p:nvPr/>
        </p:nvPicPr>
        <p:blipFill>
          <a:blip r:embed="rId3"/>
          <a:stretch>
            <a:fillRect/>
          </a:stretch>
        </p:blipFill>
        <p:spPr>
          <a:xfrm>
            <a:off x="1801164" y="391732"/>
            <a:ext cx="2152650" cy="5791200"/>
          </a:xfrm>
          <a:prstGeom prst="rect">
            <a:avLst/>
          </a:prstGeom>
        </p:spPr>
      </p:pic>
      <p:cxnSp>
        <p:nvCxnSpPr>
          <p:cNvPr id="10" name="Elbow Connector 9"/>
          <p:cNvCxnSpPr/>
          <p:nvPr/>
        </p:nvCxnSpPr>
        <p:spPr>
          <a:xfrm flipV="1">
            <a:off x="3953814" y="2202289"/>
            <a:ext cx="3683358" cy="3271232"/>
          </a:xfrm>
          <a:prstGeom prst="bentConnector3">
            <a:avLst/>
          </a:prstGeom>
          <a:ln w="76200">
            <a:solidFill>
              <a:srgbClr val="0099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2500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Implementasi </a:t>
            </a:r>
          </a:p>
        </p:txBody>
      </p:sp>
      <p:sp>
        <p:nvSpPr>
          <p:cNvPr id="3" name="Content Placeholder 2"/>
          <p:cNvSpPr>
            <a:spLocks noGrp="1"/>
          </p:cNvSpPr>
          <p:nvPr>
            <p:ph idx="1"/>
          </p:nvPr>
        </p:nvSpPr>
        <p:spPr>
          <a:xfrm>
            <a:off x="677334" y="1275009"/>
            <a:ext cx="8596668" cy="4766354"/>
          </a:xfrm>
        </p:spPr>
        <p:txBody>
          <a:bodyPr/>
          <a:lstStyle/>
          <a:p>
            <a:pPr marL="0" indent="0">
              <a:buNone/>
            </a:pPr>
            <a:r>
              <a:rPr lang="id-ID" dirty="0"/>
              <a:t>Langkah implementasi merupakan hal terpenting yang harus dilaksanakan guna mendapatkan hasil yang maksimal dari </a:t>
            </a:r>
            <a:r>
              <a:rPr lang="id-ID" i="1" dirty="0"/>
              <a:t>software</a:t>
            </a:r>
            <a:r>
              <a:rPr lang="id-ID" dirty="0"/>
              <a:t> yang dibangun. </a:t>
            </a:r>
          </a:p>
          <a:p>
            <a:pPr marL="0" indent="0">
              <a:buNone/>
            </a:pPr>
            <a:endParaRPr lang="id-ID"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972753" y="1998980"/>
            <a:ext cx="6005830" cy="4859020"/>
          </a:xfrm>
          <a:prstGeom prst="rect">
            <a:avLst/>
          </a:prstGeom>
        </p:spPr>
      </p:pic>
    </p:spTree>
    <p:extLst>
      <p:ext uri="{BB962C8B-B14F-4D97-AF65-F5344CB8AC3E}">
        <p14:creationId xmlns:p14="http://schemas.microsoft.com/office/powerpoint/2010/main" val="329848328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Kesimpulan</a:t>
            </a:r>
          </a:p>
        </p:txBody>
      </p:sp>
      <p:sp>
        <p:nvSpPr>
          <p:cNvPr id="3" name="Content Placeholder 2"/>
          <p:cNvSpPr>
            <a:spLocks noGrp="1"/>
          </p:cNvSpPr>
          <p:nvPr>
            <p:ph idx="1"/>
          </p:nvPr>
        </p:nvSpPr>
        <p:spPr>
          <a:xfrm>
            <a:off x="677334" y="1378039"/>
            <a:ext cx="8596668" cy="4663323"/>
          </a:xfrm>
        </p:spPr>
        <p:txBody>
          <a:bodyPr>
            <a:normAutofit/>
          </a:bodyPr>
          <a:lstStyle/>
          <a:p>
            <a:pPr marL="0" indent="0" algn="just">
              <a:buNone/>
            </a:pPr>
            <a:r>
              <a:rPr lang="id-ID" sz="2000" dirty="0"/>
              <a:t>Dari hasil penelitian yang telah dilakukan dapat disimpulkan bahwa K-means merupakan salah satu metode data clustering non hirarki yang berusaha mempartisi data yang ada ke dalam bentuk satu atau lebih cluster atau kelompok.Kelebihan Algoritma K-means diantaranya adalah mampu mengelompokkan objek besar dan pencilan obyek dengan sangat cepat sehingga mempercepat proses pengelompokan.  Kekurangan Algoritma K-means yaitu. sangat sensitive pada pembangkitan titik pusat awal secara random, hasil pengelompokan bersifat tidak unik (selalu berubah-ubah) dan proses pengerjaannya cepat tetapi keakuratannya tidak dijamin. Dari hasil penelitian dapat ditarik kesimpulan bahwa hasil dari metode Algoritma K-means clustering dapat digunakan untuk penentuan penerima bantuan RUTILAHU. Dari data yang diolah berdasarkan kondisi jenis lantai, fasilitas BAB, dan daya listrik dengan jumlah yang diperoleh 2 kelompok data telah tercluster. </a:t>
            </a:r>
          </a:p>
          <a:p>
            <a:pPr marL="0" indent="0" algn="just">
              <a:buNone/>
            </a:pPr>
            <a:endParaRPr lang="id-ID" sz="2000" dirty="0"/>
          </a:p>
        </p:txBody>
      </p:sp>
    </p:spTree>
    <p:extLst>
      <p:ext uri="{BB962C8B-B14F-4D97-AF65-F5344CB8AC3E}">
        <p14:creationId xmlns:p14="http://schemas.microsoft.com/office/powerpoint/2010/main" val="82039999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101</TotalTime>
  <Words>487</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Wingdings 3</vt:lpstr>
      <vt:lpstr>Facet</vt:lpstr>
      <vt:lpstr>PENERAPAN ALGORITMA K-MEANS UNTUK PENENTUAN KELURAHAN PENERIMA BANTUAN RUMAH TIDAK LAYAK HUNI </vt:lpstr>
      <vt:lpstr>Latar Belakang</vt:lpstr>
      <vt:lpstr>Latar Belakang</vt:lpstr>
      <vt:lpstr>RUTILAHU</vt:lpstr>
      <vt:lpstr>K-means</vt:lpstr>
      <vt:lpstr>Metodologi Penelitian </vt:lpstr>
      <vt:lpstr>PowerPoint Presentation</vt:lpstr>
      <vt:lpstr>Implementasi </vt:lpstr>
      <vt:lpstr>Kesimpulan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PENERAPAN ALGORITMA K-MEANS UNTUK PENENTUAN KELURAHAN PENERIMA BANTUAN RUMAH TIDAK LAYAK HUNI </dc:title>
  <dc:creator>Windows User</dc:creator>
  <cp:lastModifiedBy>Yoga Sakti</cp:lastModifiedBy>
  <cp:revision>13</cp:revision>
  <dcterms:created xsi:type="dcterms:W3CDTF">2019-06-17T14:48:13Z</dcterms:created>
  <dcterms:modified xsi:type="dcterms:W3CDTF">2019-06-18T08:09:36Z</dcterms:modified>
</cp:coreProperties>
</file>