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089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4870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7562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177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4707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508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0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7842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9142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9996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03268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0591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6907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823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262744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046353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99568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62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3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4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08558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5326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153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37033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5812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51635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1335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7478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9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dharshini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Theresa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cience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8346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"/>
          <p:cNvSpPr>
            <a:spLocks/>
          </p:cNvSpPr>
          <p:nvPr/>
        </p:nvSpPr>
        <p:spPr>
          <a:xfrm rot="0">
            <a:off x="752474" y="6486037"/>
            <a:ext cx="1773554" cy="3238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Rectangle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80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103369" y="1695448"/>
            <a:ext cx="6707380" cy="41243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359463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8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9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0" name="Rectangle"/>
          <p:cNvSpPr>
            <a:spLocks/>
          </p:cNvSpPr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1723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8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9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0" name="Rectangle" descr="*#TXT_SIGN#*"/>
          <p:cNvSpPr>
            <a:spLocks/>
          </p:cNvSpPr>
          <p:nvPr/>
        </p:nvSpPr>
        <p:spPr>
          <a:xfrm rot="0">
            <a:off x="2078424" y="3010988"/>
            <a:ext cx="8034963" cy="419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https://github.com/Yogadharshini123/NM2025.git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3522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5" name="Combination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0" name="Text box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20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lang="zh-CN" altLang="en-US" sz="4250" b="1" i="0" u="none" strike="noStrike" kern="0" cap="none" spc="0" baseline="0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3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1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2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665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8" name="Combination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9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0" name="Rectangle"/>
          <p:cNvSpPr>
            <a:spLocks/>
          </p:cNvSpPr>
          <p:nvPr/>
        </p:nvSpPr>
        <p:spPr>
          <a:xfrm rot="0">
            <a:off x="752474" y="6486037"/>
            <a:ext cx="1773554" cy="3238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2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3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6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4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5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8783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Rectangle"/>
          <p:cNvSpPr>
            <a:spLocks/>
          </p:cNvSpPr>
          <p:nvPr/>
        </p:nvSpPr>
        <p:spPr>
          <a:xfrm rot="0">
            <a:off x="961372" y="1466351"/>
            <a:ext cx="6658628" cy="43443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32848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7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Text box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1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3" name="Rectangle"/>
          <p:cNvSpPr>
            <a:spLocks/>
          </p:cNvSpPr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6256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0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98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Rectangle"/>
          <p:cNvSpPr>
            <a:spLocks/>
          </p:cNvSpPr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147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1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2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Rectangle"/>
          <p:cNvSpPr>
            <a:spLocks/>
          </p:cNvSpPr>
          <p:nvPr/>
        </p:nvSpPr>
        <p:spPr>
          <a:xfrm rot="0">
            <a:off x="3124200" y="1857375"/>
            <a:ext cx="6553200" cy="3291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7637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3" name="Rectangle"/>
          <p:cNvSpPr>
            <a:spLocks/>
          </p:cNvSpPr>
          <p:nvPr/>
        </p:nvSpPr>
        <p:spPr>
          <a:xfrm rot="0">
            <a:off x="609599" y="920165"/>
            <a:ext cx="10439400" cy="516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2432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Rectangle"/>
          <p:cNvSpPr>
            <a:spLocks/>
          </p:cNvSpPr>
          <p:nvPr/>
        </p:nvSpPr>
        <p:spPr>
          <a:xfrm rot="0">
            <a:off x="762000" y="1066800"/>
            <a:ext cx="9372599" cy="5250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3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0</cp:revision>
  <dcterms:created xsi:type="dcterms:W3CDTF">2024-03-29T04:07:22Z</dcterms:created>
  <dcterms:modified xsi:type="dcterms:W3CDTF">2025-09-02T10:53:23Z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55ba53bda4b74ee2bc106d7999bad49d</vt:lpwstr>
  </property>
</Properties>
</file>