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99" r:id="rId6"/>
    <p:sldId id="267" r:id="rId7"/>
    <p:sldId id="268" r:id="rId8"/>
    <p:sldId id="277" r:id="rId9"/>
    <p:sldId id="274" r:id="rId10"/>
    <p:sldId id="276" r:id="rId11"/>
    <p:sldId id="283" r:id="rId12"/>
    <p:sldId id="298" r:id="rId13"/>
    <p:sldId id="297" r:id="rId14"/>
    <p:sldId id="300" r:id="rId15"/>
    <p:sldId id="287" r:id="rId16"/>
    <p:sldId id="288" r:id="rId17"/>
    <p:sldId id="265" r:id="rId18"/>
    <p:sldId id="302" r:id="rId19"/>
    <p:sldId id="303" r:id="rId20"/>
    <p:sldId id="296" r:id="rId21"/>
  </p:sldIdLst>
  <p:sldSz cx="12192000" cy="6858000"/>
  <p:notesSz cx="6858000" cy="9144000"/>
  <p:embeddedFontLst>
    <p:embeddedFont>
      <p:font typeface="Calibri" panose="020F0502020204030204"/>
      <p:regular r:id="rId25"/>
      <p:bold r:id="rId26"/>
      <p:italic r:id="rId27"/>
      <p:boldItalic r:id="rId28"/>
    </p:embeddedFont>
    <p:embeddedFont>
      <p:font typeface="Georgia" panose="02040502050405020303"/>
      <p:regular r:id="rId29"/>
    </p:embeddedFont>
    <p:embeddedFont>
      <p:font typeface="Calibri" panose="020F050202020403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3" orient="horz" pos="1654" userDrawn="1">
          <p15:clr>
            <a:srgbClr val="A4A3A4"/>
          </p15:clr>
        </p15:guide>
        <p15:guide id="2" pos="5868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90" y="69"/>
      </p:cViewPr>
      <p:guideLst>
        <p:guide orient="horz" pos="1654"/>
        <p:guide pos="5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font" Target="fonts/font9.fntdata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classification is the task of predicting a discrete class label. Regression is the task of predicting a continuous quantity.</a:t>
            </a:r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What is classification techniques in machine learning?</a:t>
            </a:r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Classification algorithm is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Supervised Learning technique that is used to identify the category of new observations on the basis of training data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 In Classification, a program learns from the given dataset or observations and then classifies new observation into several classes or groups.</a:t>
            </a:r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What is regression techniques in machine learning?</a:t>
            </a:r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Regression is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technique for investigating the relationship between independent variables or features and a dependent variable or outcome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 It's used as a method for predictive modeling in machine learning, in which an algorithm is used to predict continuous outcomes.</a:t>
            </a:r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None/>
            </a:pPr>
            <a:endParaRPr b="0"/>
          </a:p>
        </p:txBody>
      </p:sp>
      <p:sp>
        <p:nvSpPr>
          <p:cNvPr id="370" name="Google Shape;370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Why Random Forest Regression is good?</a:t>
            </a:r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Random Forest Regression model is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powerful and accurate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 It usually performs great on many problems, including features with non-linear relationships</a:t>
            </a:r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How is XGBoost different from random forest?</a:t>
            </a:r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One of the most important differences between XG Boost and Random forest is that the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XGBoost always gives more importance to functional space when reducing the cost of a model while Random Forest tries to give more preferences to hyperparameters to optimize the model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</a:t>
            </a:r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n_estimators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— the number of decision trees you will be running in the model</a:t>
            </a:r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6" name="Google Shape;416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classification is the task of predicting a discrete class label. Regression is the task of predicting a continuous quantity.</a:t>
            </a:r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What is classification techniques in machine learning?</a:t>
            </a:r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Classification algorithm is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Supervised Learning technique that is used to identify the category of new observations on the basis of training data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 In Classification, a program learns from the given dataset or observations and then classifies new observation into several classes or groups.</a:t>
            </a:r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What is regression techniques in machine learning?</a:t>
            </a:r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Regression is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technique for investigating the relationship between independent variables or features and a dependent variable or outcome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 It's used as a method for predictive modeling in machine learning, in which an algorithm is used to predict continuous outcomes.</a:t>
            </a:r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None/>
            </a:pPr>
            <a:endParaRPr b="0"/>
          </a:p>
        </p:txBody>
      </p:sp>
      <p:sp>
        <p:nvSpPr>
          <p:cNvPr id="370" name="Google Shape;370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Why Random Forest Regression is good?</a:t>
            </a:r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Random Forest Regression model is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powerful and accurate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 It usually performs great on many problems, including features with non-linear relationships</a:t>
            </a:r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How is XGBoost different from random forest?</a:t>
            </a:r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One of the most important differences between XG Boost and Random forest is that the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XGBoost always gives more importance to functional space when reducing the cost of a model while Random Forest tries to give more preferences to hyperparameters to optimize the model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</a:t>
            </a:r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n_estimators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— the number of decision trees you will be running in the model</a:t>
            </a:r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6" name="Google Shape;416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9c79fd7f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 panose="020F0502020204030204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 panose="020F0502020204030204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 panose="020F0502020204030204"/>
              <a:buNone/>
            </a:pPr>
            <a:endParaRPr sz="1100"/>
          </a:p>
        </p:txBody>
      </p:sp>
      <p:sp>
        <p:nvSpPr>
          <p:cNvPr id="180" name="Google Shape;180;g119c79fd7f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87" name="Google Shape;48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 lang="en-US"/>
          </a:p>
        </p:txBody>
      </p:sp>
      <p:sp>
        <p:nvSpPr>
          <p:cNvPr id="137" name="Google Shape;137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/>
              <a:t>Keep observations </a:t>
            </a:r>
            <a:endParaRPr lang="en-US"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 lang="en-US"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 lang="en-US"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" name="Google Shape;28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classification is the task of predicting a discrete class label. Regression is the task of predicting a continuous quantity.</a:t>
            </a:r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What is classification techniques in machine learning?</a:t>
            </a:r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Classification algorithm is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Supervised Learning technique that is used to identify the category of new observations on the basis of training data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 In Classification, a program learns from the given dataset or observations and then classifies new observation into several classes or groups.</a:t>
            </a:r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What is regression techniques in machine learning?</a:t>
            </a:r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Regression is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technique for investigating the relationship between independent variables or features and a dependent variable or outcome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 It's used as a method for predictive modeling in machine learning, in which an algorithm is used to predict continuous outcomes.</a:t>
            </a:r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None/>
            </a:pPr>
            <a:endParaRPr b="0"/>
          </a:p>
        </p:txBody>
      </p:sp>
      <p:sp>
        <p:nvSpPr>
          <p:cNvPr id="370" name="Google Shape;370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6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/>
          <p:nvPr/>
        </p:nvSpPr>
        <p:spPr>
          <a:xfrm>
            <a:off x="0" y="13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endParaRPr sz="19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61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  <a:defRPr sz="3100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61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9" name="Google Shape;19;p61"/>
          <p:cNvCxnSpPr/>
          <p:nvPr/>
        </p:nvCxnSpPr>
        <p:spPr>
          <a:xfrm>
            <a:off x="13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5"/>
          <p:cNvSpPr>
            <a:spLocks noGrp="1"/>
          </p:cNvSpPr>
          <p:nvPr>
            <p:ph type="pic" idx="2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45"/>
          <p:cNvSpPr txBox="1">
            <a:spLocks noGrp="1"/>
          </p:cNvSpPr>
          <p:nvPr>
            <p:ph type="body" idx="1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/>
        </p:txBody>
      </p:sp>
      <p:sp>
        <p:nvSpPr>
          <p:cNvPr id="78" name="Google Shape;78;p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6"/>
          <p:cNvSpPr txBox="1">
            <a:spLocks noGrp="1"/>
          </p:cNvSpPr>
          <p:nvPr>
            <p:ph type="body" idx="1"/>
          </p:nvPr>
        </p:nvSpPr>
        <p:spPr>
          <a:xfrm rot="5400000">
            <a:off x="3920333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7"/>
          <p:cNvSpPr txBox="1">
            <a:spLocks noGrp="1"/>
          </p:cNvSpPr>
          <p:nvPr>
            <p:ph type="title"/>
          </p:nvPr>
        </p:nvSpPr>
        <p:spPr>
          <a:xfrm rot="5400000">
            <a:off x="7133442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7"/>
          <p:cNvSpPr txBox="1">
            <a:spLocks noGrp="1"/>
          </p:cNvSpPr>
          <p:nvPr>
            <p:ph type="body" idx="1"/>
          </p:nvPr>
        </p:nvSpPr>
        <p:spPr>
          <a:xfrm rot="5400000">
            <a:off x="1799442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4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f3a8d4be09_2_86"/>
          <p:cNvSpPr/>
          <p:nvPr/>
        </p:nvSpPr>
        <p:spPr>
          <a:xfrm>
            <a:off x="0" y="3"/>
            <a:ext cx="12192000" cy="8193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9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" name="Google Shape;26;gf3a8d4be09_2_86"/>
          <p:cNvSpPr txBox="1">
            <a:spLocks noGrp="1"/>
          </p:cNvSpPr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 panose="02040502050405020303"/>
              <a:buNone/>
              <a:defRPr sz="3100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f3a8d4be09_2_86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28" name="Google Shape;28;gf3a8d4be09_2_86"/>
          <p:cNvCxnSpPr/>
          <p:nvPr/>
        </p:nvCxnSpPr>
        <p:spPr>
          <a:xfrm>
            <a:off x="0" y="6457951"/>
            <a:ext cx="960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2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8" name="Google Shape;38;p42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2"/>
          <p:cNvSpPr txBox="1">
            <a:spLocks noGrp="1"/>
          </p:cNvSpPr>
          <p:nvPr>
            <p:ph type="body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0" name="Google Shape;40;p42"/>
          <p:cNvSpPr txBox="1">
            <a:spLocks noGrp="1"/>
          </p:cNvSpPr>
          <p:nvPr>
            <p:ph type="body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/>
          <p:nvPr/>
        </p:nvSpPr>
        <p:spPr>
          <a:xfrm>
            <a:off x="0" y="11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9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6" name="Google Shape;46;p37"/>
          <p:cNvSpPr txBox="1">
            <a:spLocks noGrp="1"/>
          </p:cNvSpPr>
          <p:nvPr>
            <p:ph type="title"/>
          </p:nvPr>
        </p:nvSpPr>
        <p:spPr>
          <a:xfrm>
            <a:off x="228600" y="187009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 panose="02040502050405020303"/>
              <a:buNone/>
              <a:defRPr sz="3100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48" name="Google Shape;48;p37"/>
          <p:cNvCxnSpPr/>
          <p:nvPr/>
        </p:nvCxnSpPr>
        <p:spPr>
          <a:xfrm>
            <a:off x="12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4"/>
          <p:cNvSpPr txBox="1">
            <a:spLocks noGrp="1"/>
          </p:cNvSpPr>
          <p:nvPr>
            <p:ph type="body" idx="1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44"/>
          <p:cNvSpPr txBox="1">
            <a:spLocks noGrp="1"/>
          </p:cNvSpPr>
          <p:nvPr>
            <p:ph type="body" idx="2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/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5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kaggle.com/competitions/railofy-challenge/dat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1481455" y="0"/>
            <a:ext cx="8758555" cy="153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4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PNR Status Confirmation Prediction</a:t>
            </a:r>
            <a:b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849245" y="2468880"/>
            <a:ext cx="5940425" cy="151511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r>
              <a:rPr lang="en-US" sz="2000"/>
              <a:t>Name:    Yogalakshmi Sethuraman</a:t>
            </a:r>
            <a:endParaRPr lang="en-US" sz="2000"/>
          </a:p>
          <a:p>
            <a:r>
              <a:rPr lang="en-US" sz="2000"/>
              <a:t>Date:      1/6/24</a:t>
            </a:r>
            <a:endParaRPr lang="en-US" sz="2000"/>
          </a:p>
          <a:p>
            <a:r>
              <a:rPr lang="en-US" sz="2000"/>
              <a:t>Phone:    9840273070</a:t>
            </a:r>
            <a:endParaRPr lang="en-US" sz="2000"/>
          </a:p>
          <a:p>
            <a:r>
              <a:rPr lang="en-US" sz="2000"/>
              <a:t>Email id:  yoga_dwhprofessional@hotmail.com</a:t>
            </a:r>
            <a:endParaRPr 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>
            <a:spLocks noGrp="1"/>
          </p:cNvSpPr>
          <p:nvPr>
            <p:ph type="title"/>
          </p:nvPr>
        </p:nvSpPr>
        <p:spPr>
          <a:xfrm>
            <a:off x="228600" y="179151"/>
            <a:ext cx="10515600" cy="53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Accuracy Comparison </a:t>
            </a:r>
            <a:endParaRPr lang="en-US"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4" name="Google Shape;374;p52"/>
          <p:cNvSpPr txBox="1"/>
          <p:nvPr/>
        </p:nvSpPr>
        <p:spPr>
          <a:xfrm>
            <a:off x="104775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6" name="Google Shape;376;p52"/>
          <p:cNvSpPr txBox="1"/>
          <p:nvPr/>
        </p:nvSpPr>
        <p:spPr>
          <a:xfrm>
            <a:off x="363975" y="438682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8" name="Google Shape;378;p52"/>
          <p:cNvSpPr txBox="1"/>
          <p:nvPr/>
        </p:nvSpPr>
        <p:spPr>
          <a:xfrm>
            <a:off x="804575" y="57277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3855" y="1155065"/>
            <a:ext cx="4516755" cy="4784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30000"/>
              </a:lnSpc>
              <a:buNone/>
            </a:pP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6260465" y="1610995"/>
            <a:ext cx="5019040" cy="41167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63855" y="1155065"/>
            <a:ext cx="5573395" cy="4973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Extra Gradient Boosting Classifier and  K-Nearest Neighbors Classifier gave a better scoring when compared to the other models</a:t>
            </a:r>
            <a:endParaRPr 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+mn-ea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F1- score</a:t>
            </a: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 and </a:t>
            </a:r>
            <a:r>
              <a:rPr lang="en-US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Matthews Correlation Coefficient</a:t>
            </a: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  were used since the dataset is </a:t>
            </a:r>
            <a:r>
              <a:rPr lang="en-US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highly imbalanced</a:t>
            </a:r>
            <a:endParaRPr lang="en-US"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+mn-ea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6"/>
          <p:cNvSpPr txBox="1">
            <a:spLocks noGrp="1"/>
          </p:cNvSpPr>
          <p:nvPr>
            <p:ph type="title"/>
          </p:nvPr>
        </p:nvSpPr>
        <p:spPr>
          <a:xfrm>
            <a:off x="228600" y="179146"/>
            <a:ext cx="10515600" cy="53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HyperParameterTuning</a:t>
            </a:r>
            <a:endParaRPr lang="en-US"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21" name="Google Shape;421;p56"/>
          <p:cNvSpPr txBox="1"/>
          <p:nvPr/>
        </p:nvSpPr>
        <p:spPr>
          <a:xfrm>
            <a:off x="593850" y="201142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3855" y="1155065"/>
            <a:ext cx="10764520" cy="5117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3855" y="1155065"/>
            <a:ext cx="10764520" cy="5117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Hyper Parameters </a:t>
            </a: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for K- Nearest Neighbors</a:t>
            </a: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: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'n_neighbors':[3,5,7,10],</a:t>
            </a:r>
            <a:endParaRPr lang="en-US"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      'weights':['distance','uniform'],    </a:t>
            </a:r>
            <a:endParaRPr lang="en-US"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      'algorithm':['ball_tree','kd_tree'],</a:t>
            </a:r>
            <a:endParaRPr lang="en-US"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      'leaf_size':[20,30,40], 'p':[1,2] 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+mn-ea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Hyper Parameters </a:t>
            </a: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for Extra Gradient Boosting Classifier :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     'n_estimators': [100, 200, 300],</a:t>
            </a:r>
            <a:endParaRPr lang="en-US"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     'learning_rate': [0.01, 0.1,0.001],</a:t>
            </a:r>
            <a:endParaRPr lang="en-US"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     'max_depth': [3, 5, 7],</a:t>
            </a:r>
            <a:endParaRPr lang="en-US"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     'gamma': [0, 0.1, 0.2]</a:t>
            </a:r>
            <a:r>
              <a:rPr lang="en-US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 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+mn-ea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>
            <a:spLocks noGrp="1"/>
          </p:cNvSpPr>
          <p:nvPr>
            <p:ph type="title"/>
          </p:nvPr>
        </p:nvSpPr>
        <p:spPr>
          <a:xfrm>
            <a:off x="228600" y="179151"/>
            <a:ext cx="10515600" cy="53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Accuracy Comparison </a:t>
            </a:r>
            <a:endParaRPr lang="en-US"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4" name="Google Shape;374;p52"/>
          <p:cNvSpPr txBox="1"/>
          <p:nvPr/>
        </p:nvSpPr>
        <p:spPr>
          <a:xfrm>
            <a:off x="104775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6" name="Google Shape;376;p52"/>
          <p:cNvSpPr txBox="1"/>
          <p:nvPr/>
        </p:nvSpPr>
        <p:spPr>
          <a:xfrm>
            <a:off x="363975" y="438682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8" name="Google Shape;378;p52"/>
          <p:cNvSpPr txBox="1"/>
          <p:nvPr/>
        </p:nvSpPr>
        <p:spPr>
          <a:xfrm>
            <a:off x="804575" y="57277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3855" y="1155065"/>
            <a:ext cx="4516755" cy="4784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30000"/>
              </a:lnSpc>
              <a:buNone/>
            </a:pP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63855" y="1155065"/>
            <a:ext cx="11033760" cy="4972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Extra Gradient Boosting Classifier: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+mn-ea"/>
            </a:endParaRPr>
          </a:p>
          <a:p>
            <a:pPr marL="914400" lvl="2" indent="0">
              <a:lnSpc>
                <a:spcPct val="130000"/>
              </a:lnSpc>
              <a:buNone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-F1 score:  .807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914400" lvl="2" indent="0">
              <a:lnSpc>
                <a:spcPct val="130000"/>
              </a:lnSpc>
              <a:buNone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-Matthews Correlation Coefficient:  .725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914400" lvl="2" indent="0">
              <a:lnSpc>
                <a:spcPct val="130000"/>
              </a:lnSpc>
              <a:buNone/>
            </a:pP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K - Nearest Neighbors Classifier: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+mn-ea"/>
            </a:endParaRPr>
          </a:p>
          <a:p>
            <a:pPr marL="914400" lvl="2" indent="0">
              <a:lnSpc>
                <a:spcPct val="130000"/>
              </a:lnSpc>
              <a:buNone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-F1 score:  .872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914400" lvl="2" indent="0">
              <a:lnSpc>
                <a:spcPct val="130000"/>
              </a:lnSpc>
              <a:buNone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-Matthews Correlation Coefficient:  .815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457200" lvl="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6"/>
          <p:cNvSpPr txBox="1">
            <a:spLocks noGrp="1"/>
          </p:cNvSpPr>
          <p:nvPr>
            <p:ph type="title"/>
          </p:nvPr>
        </p:nvSpPr>
        <p:spPr>
          <a:xfrm>
            <a:off x="228600" y="179146"/>
            <a:ext cx="10515600" cy="53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Best Model  –K Nearest Neighbor</a:t>
            </a:r>
            <a:endParaRPr lang="en-US"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21" name="Google Shape;421;p56"/>
          <p:cNvSpPr txBox="1"/>
          <p:nvPr/>
        </p:nvSpPr>
        <p:spPr>
          <a:xfrm>
            <a:off x="593850" y="201142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63855" y="1155065"/>
            <a:ext cx="11033760" cy="4972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K - Nearest Neighbors Classifier: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+mn-ea"/>
            </a:endParaRPr>
          </a:p>
          <a:p>
            <a:pPr marL="914400" lvl="2" indent="0">
              <a:lnSpc>
                <a:spcPct val="130000"/>
              </a:lnSpc>
              <a:buNone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-F1 score:  .872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914400" lvl="2" indent="0">
              <a:lnSpc>
                <a:spcPct val="130000"/>
              </a:lnSpc>
              <a:buNone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-Matthews Correlation Coefficient:  .815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457200" lvl="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 txBox="1">
            <a:spLocks noGrp="1"/>
          </p:cNvSpPr>
          <p:nvPr>
            <p:ph type="title"/>
          </p:nvPr>
        </p:nvSpPr>
        <p:spPr>
          <a:xfrm>
            <a:off x="185871" y="92679"/>
            <a:ext cx="11850553" cy="65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300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Key Indicators</a:t>
            </a:r>
            <a:endParaRPr sz="4700">
              <a:solidFill>
                <a:schemeClr val="dk1"/>
              </a:solidFill>
            </a:endParaRPr>
          </a:p>
        </p:txBody>
      </p:sp>
      <p:sp>
        <p:nvSpPr>
          <p:cNvPr id="428" name="Google Shape;428;p57" descr="data:image/jpeg;base64,/9j/4AAQSkZJRgABAQAAAQABAAD/2wCEAAkGBw8QEhASEBIQEBEVEhYWFxgVEBUSGRcSFRUWGhUYFhMdHCggGBolGxUYITEhJSkrLjEuFx8zOjMuNygtLisBCgoKDg0OGxAQGyslICUtLS0tMistLS0rLS0tLy0rLS0xLS0tLS8tLS0tLS0tKy41LS8tLi0tLS0tLS0tLS0uLf/AABEIAOEA4QMBIgACEQEDEQH/xAAcAAEAAQUBAQAAAAAAAAAAAAAABwEDBQYIBAL/xABSEAABAwIBBgUNCwkHBQAAAAABAAIDBBEFBgchMUFREhdhcZETIjRUdIGSlKGxs8HTCDI1QlJTYpO00dIWGCMkVXKDo+MUM0Oy4fDxFWRzgsL/xAAbAQEAAgMBAQAAAAAAAAAAAAAAAgUDBAYBB//EADkRAAIBAQQGCAQFBAMAAAAAAAABAgMEBRExEiFhgZGxEyJBUXGhwdEyNHLwFSMzUuEGstLxFJKi/9oADAMBAAIRAxEAPwCcUREAREQBERAEReKuxGGEXleG8mkk8zRpQjKSitKTwW09qtSStaC5zg1o1kkADnJWpYhlgTcQMsPlO0nvN1DvnvLXKytlmN5Xl56AOYfco6SKi0X3RhqprSfBcc3uWG03KvyrgZcRgzO8EdJ0la1X4/UzXBfwG/JaNHfO3vrFovMcSitF5WivqcsF3LV/L3vDYZ3BsppIbNlvJHymzmjkvrH+9C3ShrYp28OJwcNu8HcRrBUWq9S1MkLg+NxY7k2jcRqI5CpI2LFe9ShhGp1o+a8G8/B7miV0WuYPlPHLZktopN+trjyHZ31sa9OooWinXjpU3iuXis0wiIhmC+SQNJ0L5kka0FziABrK13EcRMpsLhm7fyn7lr17RGktefYiE6igtZdxHFC7rYzZo27XfcFn2uuAd601bXQOvHGfojyaFq2KtKpObk+xffmY6U3JvE9KIisjOEREAREQBERAEREAReepqGRjhSODBvJt0b1r1dlfG3RAwyfSN2jvC1z5F42ka9otdGh+pJLZ28Fr3m0rCYhlHTRXAd1R+5unpOr1rTcQxaef37yW/JGgeTWvCouRR2i/W9VGOG2Xtlxb8DN1+VFTJoaRCNzdJ77tfRZYTSSSbknWTpJ5yiKJSVq1Ss9KpJt7fbJbgqKqLwxFERF6AqKqKQKLOYNlFLBZr7yRbibcEcjvv8iwaqpmSjXqUZadN4P7z7/B6t5KFBXxTt4UTg4bdhB3EbFeqZ2xtLnGw853DlUZ4d1UPDonFhHxhsHKNoWfqqp8pBeb2GzQBzBa1ptKpLBa5cvE6qx3jKtTblDB9/Y/v7eaV+vrnTHToaNQ9Z3leVfIKqqWUnJ6Uniybk28WfV1smBvvEOQkeW/rWsrPZOO617dzgekf6LZsLwreKfv6Geg+uZlERXRuBERAEREAREQBYjKWqfDTvfGeC+7bGwNrnTr5LrLrXMt3WgaN7x0AH/ReN4I1bdNws1SSeD0X7GlTzPeeE9xe7eSSekr4RFiOFeeIRFpmWmVlTQ1DI4mQua6IPPDbJe5kkGx40WaF6liZaNGdaahBYtm5oos4yK35qk8CT2icZFb81SeBJ7RS0Gbn4TbP2ea9yU0UWcZFb81SeBJ7ROMit+apPAk9ovNBj8Jtn7PNe5Kaoot4yK35qk8CT2icZFb81SeBJ7Re6LH4TbP2ea9yUkUW8ZFb81SeBJ7ROMit+ZpPq5PaJosfhNs/Z5r3JSV+lpi87htP3cqibjIrPmaTwJPaL2MzsV4FhDRAf8Ajl9qoVnUS/LWL3ajYoXNXcsaqwS2rXw8yZYow0WaLBfahfjaxD5mi8CX2qrxt4h8zRfVy+1VW7LWbxa817lyrNNLBJcUTQihfjbxD5mi8CX2qcbeIfM0XgS+1Xn/ABK37fNe5LoKnd5ompZbJx/XvG9t+gj71z/xuYh8zRfVy+1V+kzyYlE7hNhor2I0xzbf4qy0LNVjUUmstqMlOjOMk2dNIoVze52cQxHEKakmipGRydU4RjjlDhwIXvFiZCNbRsU1K2NwIiIAiIgCIiALUsvn6Kdvyi/zNHrW2rSsu3XkhbuaT0n/AEUZZFbe7wsc9uH9y9DWURFjONCizOr2XD3M30kqlNRZnW7Lh7mb6SVThmWV0fOQ38maUiKTeI7Gd9J9c78CmdkRkik3iOxnfSfXO/AnEdjO+k+ud+BARkikDEMz2NxC4gjnG3qUzCfBcWk94FaTXUE0DzHPFJDINbZGOY4f+pF0B5UREARFseTWRWJYhppaZ74726o60ceux/SOIDrbQLnkQGuIpfocwlc4XmqqWI7mCSXpuGq5VZgqwD9FWUzzueySMdI4XmQEOIt0yizY4vQgvkpzLENb4D1UAbSWjrwOUtAWloAiIgN5zJfDVD/H+zTLqpcg5v3EV9OQSCOqEEaCCIZLEFdKZP5SiS0c5DZNTXauFyHcfOsyoylDTX3kadS3UqdoVCeptJp9jxbWGx6tWOeWee1IiLCbgREQBERAFoeWr71AG5oHT/yt8UcZVPvVTcnBHQwetRnkU9+TwsyXfJcm/QxaIixnJhRZnW7Lh7mb6SVSmoszrdlw9zN9JKpwzLK6PnIb+TNKXca4cXcamdkEUTe6Dr54KWjdBLLC4zuBMcjoyRwDoJaRdQX+U2I9u1njMv4kB2asFlTkxSYnCYaqMOFjwXiwfG4/GjfbQeTUbaQQufch86dfRzxipnlqqQuAkbK4yOa0kXeyQ3ddo08G9jqtqI6dBvqQHHuWeTM2GVUlLMQ61nMeBYSROvwXgbNRBGwgi5tdYBdA+6OwxrqWkqbdfHOYr/QkY52nmMY8I71HmZ3JVuI1w6q3hU1O3qsgIuHG9o4zyE6SNoY4bUBuGarNOyRkdbiTOE11nRQHQC3W18o2g6wzdrveynGKJrQGtAa0AAACwAGoAbAri0LOdnDjwljWRtbNVyNuxhPWsbpAkktptcGwFr2OkWQG+ouP8Zy3xOscXT1dQb/FbIY2DmjbZvftdWMNysxKmcHQ1lUwg3t1ZxaedhJa7mIQHY6iHPRkLQGnlxBro6OoZpNhZk7jqaWj/FJ1OGvTwtGlvnyBz0MltDinAifbrZ2izHWGqRg967lGg31DbG2cvLmXFqi4uykjJEMfJtkfvefING8kDS0REBseQXZ1PzSehkUvqIMguzqfmk9DIpfVtYf09/ojjb/+aX0LnI2nJ7KbgWiqCS3UH/J5Dv59fq3WNwIBBBBFwQbgg7QVECzeAZQPpjwXXfETpG1t9ZbvS0WLS61PPu7/AL/0ZrtvlwwpWh4rsfavHvW3NeGUjovPS1LJWh7HBzTqI9e48i9CqWsNTOrTTWKyCIiHoUY4469ROfpkeU28yk5RRVS8N7nfSPrKhMob+kujhHa3wWHqW0RFA5kKLM63ZcPczfSSqU1FmdbsuHuZvpJVOGZZXR85DfyZpS7jXDi7jUzsiHvdJ9iUXdDvRlc+rsfKfJWixNkbKyMyNY4uaBI9lnEW1tIvoWucTuBdrP8AGZvxIDmrBcMmq54aeBvDlleGtGnbrJ3NAuSdgBK7Qhj4LWt18FoHQLLDZO5JYfh4P9jp44SRYu0veRrsZHEutfZeyzhKAiz3RFSG4bEzRd9Wwd5schJ6bDvr49zthwjoJ5yBwpqgi+0xxNaGg8znSdKjnPRlgzEatsdO4PpqYOa1wNw+RxHVHg7W9a0A/RJ2qWMw0odhEQGts0wPPw+F5nBASGTbWuN8rsafX1lTVOJPVJCW32RjRG3vNAC7EqY+Ex7Rrc1w75BC4mkYWkgggg2IIsQRrBCAtoiIAiIgCIiA2PILs6n5pPQyKX1EGQXZ1PzSehkUvq2sP6e/0Rx1/wDzS+hc5FFVVDDa9ja9r227rr5ViijMhhGLy0z+E03affNO0bOZSFheJxVDeFGdWsHWDy/eosWayShkfUN6m4i3vyPkjXffc2Hf5Fq2yzQnBzyaWfv6epc3TeFWlUjRS0oyeGHdj2rm1l26sySURFRHalqZ/Ba524E+RROzUFKGLutBMfoO6SLKMQoTes5m/n16a2S82vYIiKBQBRZnW7Lh7mb6SVSmoszrdlw9zN9JKpwzLK6PnIb+TNKXca4cXcamdkYTKXKiiw1jH1svUWPcWtPU5JLuAvazGm2hYDjewDtw+LVHs1rHuk+xKLuh3oyufUB0viee3B4h+iNRUnYGQ8Ad8yFthzAqK8uM69diTXQxgUlM4Wcxjy5zwdYfLYXbyAAadN1HiIApz9zhjbbVlE42dcVDBv0BkvRaPpO5QYsrk5jUtDUw1MJs+J97bHN1OYeRzSQedAdnLmXPVke+hrH1MbT/AGWpeXggaGTO0yRk7Lm7hyEge9K6AyWyip8Sp2VNM67XaHNPvo5ABwmPGxwv3wQRoIKyNfRRVEbopo2SxuFnNe0OBHKCgOJUXRGNZiaCVxdS1E1Lc+9c0TsbyNuWutzuKsYXmEpGEGpq5pwNkcbYL8hJLzbmsgIXyaycq8QmENJGZH6ydTWN+U9+po8+oXOhePE8PlppJIZmOjljdwXNcLEH1jaCNBBuuwsBwKloYhFSQshj28EaXHe9x0uPKSVpGevJihqKR9XM9lPUQt6yQj+83QuA0uudVtIOnVcEDmdERAbbmypTNiVLGCGl3VdJ06oJT6l0TRZPwMsXXkfvd1o8H77rn7M78L0fNP8AZ5V0uufvi8bTRqdBSm4xaxeGp4ttZ59mSaRFWGz1KnTTgnJaljrww15ZZvPDE8GMUofA9jQ0ADhAAW97p0DvLQ1JRF9ajusg6nI9m5x8+hW39H2jShVovsal/wBtT5J7znv6ooYSp1Uuxxe7Wub4FhSFkdhvUoQ9ws+SxPI34oWn4Bh/9onaz4mt/wC7t6dClCy6G8a2CVNeL9F68DD/AE/ZMZO0S7NS9XwwW9oqiIqg6kxGVL+DSzHkb/nb96jtb5lo/wDViPlPaOg39S0NY5ZnJ35LG0pd0Vzl/AREUSnCjDO1EW1cN/jUrTbcDNNbzKWsNpuG6596PLuUX57j+vQdyM9LMsPT/nRprbjwL65rL1+mltw5NkeLsX8s8J/aNB45D+JcdItw6YnHP9jtFVU1I2mqaaoc2dxIinZKQOAdJDSbBQciIAiIgCIiAz+SWVdZhcvVaV4F7B7HAujkaNQe24va5sQQRc2OkqeMmM82GVQa2pLqKXaH3fGT9GUDQP3g3vrmhEB2jR49RTC8NVTSjeyeN/mKVmPUUIvLVU0Q3vnjZ5yuLkQHTWUueTCqUOEDnVso0BsYLWXto4UxFrcrQ5QTlllhWYpL1Spf1jf7uJtwyMH5LdpO1x0nmAA1tEAREQG65nfhej5p/s8q6XXNGZ34Xo+af7PKumFyV+/NL6VzkbFL4Si03KuDgzB3y2+bR93StyXgxLChUuhB1Ndp/cI0/wCXyrL/AE3alZ7fHSyknF8MV5xS3ldfVllabI4wXWTTXHDk2feR2G9Sh4bhZ8lr8jBfg9Ok98LY18taALDQAvpdXVqOpNzfaTs9CNClGlHJL7e/MIiKBmNYy4f+jjbveT0AD1rS1tmXjtMA3B56Sy3mK1MhYZPrHHXu9K1y2YLyT9QqxsLiANZVFkaGLgi51nyLHVnoRxNKhS6WeHZ2/e3I9cLA0Bo2KHM9R/XYO42elmUxByh3PMf12HuRvpZlpWZfnJvbyZ1FkklNJd3oR8iIrctgiIgCIiAIiIAiIgCIiAIiIAiIgN1zO/C9HzT/AGeVdMLmfM78L0fNP9nlXTC5K/fml9K5yNil8IX1A6zgf96V8qiqIzcJKazTT4azI1iZdFbjdcAq4vocZKS0lkzTCIi9BpOWrrzRjdH5yfuC1whZ7Kx16h43Bo6WArC8G61W+szjbw61pm9vLV6CmiubnUPOveCrLBYWC+wVq1HpPEnRiqccC8Codzy9mw9yt9LMpdBUQ54uzIe5W+lmUrMsKi38ixsUvzo7+TNCRFOMfufwQD/1E6QD2Hv/AIysi+IORTn+b6P2ifE/6yfm+j9onxP+sgIMRTn+b6P2ifE/6yfm+j9onxP+sgIMRTn+b6P2ifE/6y03OVm3GDRwSCqNR1V7m26h1K3Bbe9+G66Aj5ERAEREAREQBERAbrmd+F6Pmn+zyrphcz5nfhej5p/s8q6YXJX780vpXORsUvhCoqoqYynsoj1tt3rXqXgonWdbf6l712l01ekskdnV4Zf+cDVqLCQREVkQI/x83qJjygdAH3LHtC9WKvvLId73HyleS6r88WcdWa6WT2vzZ93Vbr4ul1HAjpF26iLO/wBmQ9yt9LMpZuolzu9mRdzN9LMstBddG/d7xtEd/JmiroSLPzh4AH9lq9AA/wALYP3lz2i3TpDoXj8w/tWr/lfiTj8w/tWr/lfiXPSIDoXj8w/tWr/lfiTj8w/tWr/lfiXPSIDoXj8w/tWr/lfiWjZ1s4tNi8VPHDDNEYpHOJk4FiHNtosSozRAEREAREQBERAEREBuuZ34Xo+af7PKumFzPmd+F6Pmn+zyrphclfvzS+lc5GxS+EKiqipjKVidYg8qyqxCyULrgFdFcFbXOk9kvR+hhrLJl1ERdIYCP8YwiaEucRwmE34Y1eDs/wB6Vi7qU1r+KZMxyXdFaJ+7W097Z3uhYJUsPhKG1XTJYyovHY89z7d/FmnXS6uVlHLC7gyNLTs3HmOoqxdYcCleMW09TLl1HucXJusq6mOSni6owQNaT1WNvXCSQkWc4HU4Lf7r6uvYvReKM1C0SozU44Yrv+0Qp+QmKdrj6+H8afkHina4+vh/Gpruq3U+mlsN9XvX7o8H7kNQ5vMWffg04Nv+4gH/ANr74s8Z7VHjFP7RTxhDetJ3nyD/AJKyAVdWvGrCbiktWx+5cWavOpTjKWGL7vLtfZgc78WWNdqjxmn9oq8WONdqjxmn9ouiQvoLA71r90eD9zZUmc6cWGNdqjxmn9oq8V+Ndqjxmn9oujQgUHe9oXZHg/ckc58V2Ndqjxmn9oq8V2N9qjxmn9oujQvsKLvm0d0eD9yeBzfxW432oPGaf2icVmOdqDxmn9oukwqhQd92nujwf+RLQRzZxWY52oPGaf2ipxV452oPGaf2i6WCBRd+Wnujwf8AkS6NHNXFXjnag8Zp/aJxV452oPGaf2i6XRR/HbV3R4P/ACPeiiQfm4yCxSjxGmqKmn6nCzqvCd1aF9uFDI1vWteSeucBqU4oi0LXa52menPDHDDVvfa33k4x0QiItUkUXtoXaCNx868avUbrOtvCsLrq9HaoPv1cdS88CFRYxMgiIu2NUIiICzUQMkaWvaHNOwhatimSpF3U5uPkE+Z23mPlW3ooyinma1oslKusJrf2rf8A7RFbwWktcC1w1gjSOcL5upHxLDIqgWkbc7CDYjv+o6FqOKZPSw3cz9LHvAtYco9Y8iwyptHO2q7atHrR60dme9eqMPdVuvgFVuseBXKWJsOHtHU2gWNhc869IWrNcRpBIPJoXsixGVu3hc4v5VWVbFNtuLx8dXuXlnvSnGKjKLWGrVry4M2AL6CxMOMD47S3v38iydJM2UEx9dbXZpFr6r9C0alnqxzi+ZaUbVRq6oSWPdk+D1+RdCqFQL6C1GbiPoL6C+QvoLGzIj6C+gvkL6CxsyFQqhUCqFjZNH0qqiqokgiIgCKiAIAqsdYg7irzKZx5OdXmUjRr0+RWNC7LXUacY6O2Wryz8iDnFHo4Q3oqdSbuVF2OnW7o8X7Gtgi4iIsh4EREAREQGExTJ+Ge7gOpybwLgnlbt5xYrTsRwuanNpG6NjhpB5js5jYqTFbkY1wLXAEHWCLgjlCg4Jlba7spV+surLvWT8V657SK7qt1t2K5LNN3QHgn5J0g8x9R0LWHUcokERYRITYNOsnkO5YZRazOctFkrWd4TWeTWtP+dmGOwrQ0r5ntjYLuPQBtvyBSFh1CynYGM5ydpO0lWMFwttMy2gvPvnbzuHIFlFmhDR1nRXdYegjpT+J+Wzx7/XDXakhY73zQe9615ZMNYfekt8q96LHVs1Kr8cU+fHMszEvoHjV13MbededzCNYtzhZ5FXVbmpS+CTXmvR+Z6mYMKoWUfSsOy3MrD6H5J6R61V1botMPhwl4P3wMimjxhVCuPpnjZ0L4CqqtOdJ4TTXisOZlTxyKorrKd52WXoZSDab+RbVC7bTWyjgu+Wr+eCYc4o8QCvMpnnZbn+5e5jANQsvtW9C4YLXVk3sWpcc35GN1X2I8rKRo1m/kV9rQNQsvtFcULLRofpxS58Xr8zE5N5hERbB4EREAREQBERAEREAREQBeKp/vqf8Aif5QiLx5EZ5b4/3I9qIi9JBERAEREAREQBfHxu8qIvXkvqQLiIiPMBEReAIiIAiIgCIiA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9" name="Google Shape;429;p57" descr="data:image/jpeg;base64,/9j/4AAQSkZJRgABAQAAAQABAAD/2wCEAAkGBw8QEhASEBIQEBEVEhYWFxgVEBUSGRcSFRUWGhUYFhMdHCggGBolGxUYITEhJSkrLjEuFx8zOjMuNygtLisBCgoKDg0OGxAQGyslICUtLS0tMistLS0rLS0tLy0rLS0xLS0tLS8tLS0tLS0tKy41LS8tLi0tLS0tLS0tLS0uLf/AABEIAOEA4QMBIgACEQEDEQH/xAAcAAEAAQUBAQAAAAAAAAAAAAAABwEDBQYIBAL/xABSEAABAwIBBgUNCwkHBQAAAAABAAIDBBEFBgchMUFREhdhcZETIjRUdIGSlKGxs8HTCDI1QlJTYpO00dIWGCMkVXKDo+MUM0Oy4fDxFWRzgsL/xAAbAQEAAgMBAQAAAAAAAAAAAAAAAgUDBAYBB//EADkRAAIBAQQGCAQFBAMAAAAAAAABAgMEBRExEiFhgZGxEyJBUXGhwdEyNHLwFSMzUuEGstLxFJKi/9oADAMBAAIRAxEAPwCcUREAREQBERAEReKuxGGEXleG8mkk8zRpQjKSitKTwW09qtSStaC5zg1o1kkADnJWpYhlgTcQMsPlO0nvN1DvnvLXKytlmN5Xl56AOYfco6SKi0X3RhqprSfBcc3uWG03KvyrgZcRgzO8EdJ0la1X4/UzXBfwG/JaNHfO3vrFovMcSitF5WivqcsF3LV/L3vDYZ3BsppIbNlvJHymzmjkvrH+9C3ShrYp28OJwcNu8HcRrBUWq9S1MkLg+NxY7k2jcRqI5CpI2LFe9ShhGp1o+a8G8/B7miV0WuYPlPHLZktopN+trjyHZ31sa9OooWinXjpU3iuXis0wiIhmC+SQNJ0L5kka0FziABrK13EcRMpsLhm7fyn7lr17RGktefYiE6igtZdxHFC7rYzZo27XfcFn2uuAd601bXQOvHGfojyaFq2KtKpObk+xffmY6U3JvE9KIisjOEREAREQBERAEREAReepqGRjhSODBvJt0b1r1dlfG3RAwyfSN2jvC1z5F42ka9otdGh+pJLZ28Fr3m0rCYhlHTRXAd1R+5unpOr1rTcQxaef37yW/JGgeTWvCouRR2i/W9VGOG2Xtlxb8DN1+VFTJoaRCNzdJ77tfRZYTSSSbknWTpJ5yiKJSVq1Ss9KpJt7fbJbgqKqLwxFERF6AqKqKQKLOYNlFLBZr7yRbibcEcjvv8iwaqpmSjXqUZadN4P7z7/B6t5KFBXxTt4UTg4bdhB3EbFeqZ2xtLnGw853DlUZ4d1UPDonFhHxhsHKNoWfqqp8pBeb2GzQBzBa1ptKpLBa5cvE6qx3jKtTblDB9/Y/v7eaV+vrnTHToaNQ9Z3leVfIKqqWUnJ6Uniybk28WfV1smBvvEOQkeW/rWsrPZOO617dzgekf6LZsLwreKfv6Geg+uZlERXRuBERAEREAREQBYjKWqfDTvfGeC+7bGwNrnTr5LrLrXMt3WgaN7x0AH/ReN4I1bdNws1SSeD0X7GlTzPeeE9xe7eSSekr4RFiOFeeIRFpmWmVlTQ1DI4mQua6IPPDbJe5kkGx40WaF6liZaNGdaahBYtm5oos4yK35qk8CT2icZFb81SeBJ7RS0Gbn4TbP2ea9yU0UWcZFb81SeBJ7ROMit+apPAk9ovNBj8Jtn7PNe5Kaoot4yK35qk8CT2icZFb81SeBJ7Re6LH4TbP2ea9yUkUW8ZFb81SeBJ7ROMit+ZpPq5PaJosfhNs/Z5r3JSV+lpi87htP3cqibjIrPmaTwJPaL2MzsV4FhDRAf8Ajl9qoVnUS/LWL3ajYoXNXcsaqwS2rXw8yZYow0WaLBfahfjaxD5mi8CX2qrxt4h8zRfVy+1VW7LWbxa817lyrNNLBJcUTQihfjbxD5mi8CX2qcbeIfM0XgS+1Xn/ABK37fNe5LoKnd5ompZbJx/XvG9t+gj71z/xuYh8zRfVy+1V+kzyYlE7hNhor2I0xzbf4qy0LNVjUUmstqMlOjOMk2dNIoVze52cQxHEKakmipGRydU4RjjlDhwIXvFiZCNbRsU1K2NwIiIAiIgCIiALUsvn6Kdvyi/zNHrW2rSsu3XkhbuaT0n/AEUZZFbe7wsc9uH9y9DWURFjONCizOr2XD3M30kqlNRZnW7Lh7mb6SVThmWV0fOQ38maUiKTeI7Gd9J9c78CmdkRkik3iOxnfSfXO/AnEdjO+k+ud+BARkikDEMz2NxC4gjnG3qUzCfBcWk94FaTXUE0DzHPFJDINbZGOY4f+pF0B5UREARFseTWRWJYhppaZ74726o60ceux/SOIDrbQLnkQGuIpfocwlc4XmqqWI7mCSXpuGq5VZgqwD9FWUzzueySMdI4XmQEOIt0yizY4vQgvkpzLENb4D1UAbSWjrwOUtAWloAiIgN5zJfDVD/H+zTLqpcg5v3EV9OQSCOqEEaCCIZLEFdKZP5SiS0c5DZNTXauFyHcfOsyoylDTX3kadS3UqdoVCeptJp9jxbWGx6tWOeWee1IiLCbgREQBERAFoeWr71AG5oHT/yt8UcZVPvVTcnBHQwetRnkU9+TwsyXfJcm/QxaIixnJhRZnW7Lh7mb6SVSmoszrdlw9zN9JKpwzLK6PnIb+TNKXca4cXcamdkEUTe6Dr54KWjdBLLC4zuBMcjoyRwDoJaRdQX+U2I9u1njMv4kB2asFlTkxSYnCYaqMOFjwXiwfG4/GjfbQeTUbaQQufch86dfRzxipnlqqQuAkbK4yOa0kXeyQ3ddo08G9jqtqI6dBvqQHHuWeTM2GVUlLMQ61nMeBYSROvwXgbNRBGwgi5tdYBdA+6OwxrqWkqbdfHOYr/QkY52nmMY8I71HmZ3JVuI1w6q3hU1O3qsgIuHG9o4zyE6SNoY4bUBuGarNOyRkdbiTOE11nRQHQC3W18o2g6wzdrveynGKJrQGtAa0AAACwAGoAbAri0LOdnDjwljWRtbNVyNuxhPWsbpAkktptcGwFr2OkWQG+ouP8Zy3xOscXT1dQb/FbIY2DmjbZvftdWMNysxKmcHQ1lUwg3t1ZxaedhJa7mIQHY6iHPRkLQGnlxBro6OoZpNhZk7jqaWj/FJ1OGvTwtGlvnyBz0MltDinAifbrZ2izHWGqRg967lGg31DbG2cvLmXFqi4uykjJEMfJtkfvefING8kDS0REBseQXZ1PzSehkUvqIMguzqfmk9DIpfVtYf09/ojjb/+aX0LnI2nJ7KbgWiqCS3UH/J5Dv59fq3WNwIBBBBFwQbgg7QVECzeAZQPpjwXXfETpG1t9ZbvS0WLS61PPu7/AL/0ZrtvlwwpWh4rsfavHvW3NeGUjovPS1LJWh7HBzTqI9e48i9CqWsNTOrTTWKyCIiHoUY4469ROfpkeU28yk5RRVS8N7nfSPrKhMob+kujhHa3wWHqW0RFA5kKLM63ZcPczfSSqU1FmdbsuHuZvpJVOGZZXR85DfyZpS7jXDi7jUzsiHvdJ9iUXdDvRlc+rsfKfJWixNkbKyMyNY4uaBI9lnEW1tIvoWucTuBdrP8AGZvxIDmrBcMmq54aeBvDlleGtGnbrJ3NAuSdgBK7Qhj4LWt18FoHQLLDZO5JYfh4P9jp44SRYu0veRrsZHEutfZeyzhKAiz3RFSG4bEzRd9Wwd5schJ6bDvr49zthwjoJ5yBwpqgi+0xxNaGg8znSdKjnPRlgzEatsdO4PpqYOa1wNw+RxHVHg7W9a0A/RJ2qWMw0odhEQGts0wPPw+F5nBASGTbWuN8rsafX1lTVOJPVJCW32RjRG3vNAC7EqY+Ex7Rrc1w75BC4mkYWkgggg2IIsQRrBCAtoiIAiIgCIiA2PILs6n5pPQyKX1EGQXZ1PzSehkUvq2sP6e/0Rx1/wDzS+hc5FFVVDDa9ja9r227rr5ViijMhhGLy0z+E03affNO0bOZSFheJxVDeFGdWsHWDy/eosWayShkfUN6m4i3vyPkjXffc2Hf5Fq2yzQnBzyaWfv6epc3TeFWlUjRS0oyeGHdj2rm1l26sySURFRHalqZ/Ba524E+RROzUFKGLutBMfoO6SLKMQoTes5m/n16a2S82vYIiKBQBRZnW7Lh7mb6SVSmoszrdlw9zN9JKpwzLK6PnIb+TNKXca4cXcamdkYTKXKiiw1jH1svUWPcWtPU5JLuAvazGm2hYDjewDtw+LVHs1rHuk+xKLuh3oyufUB0viee3B4h+iNRUnYGQ8Ad8yFthzAqK8uM69diTXQxgUlM4Wcxjy5zwdYfLYXbyAAadN1HiIApz9zhjbbVlE42dcVDBv0BkvRaPpO5QYsrk5jUtDUw1MJs+J97bHN1OYeRzSQedAdnLmXPVke+hrH1MbT/AGWpeXggaGTO0yRk7Lm7hyEge9K6AyWyip8Sp2VNM67XaHNPvo5ABwmPGxwv3wQRoIKyNfRRVEbopo2SxuFnNe0OBHKCgOJUXRGNZiaCVxdS1E1Lc+9c0TsbyNuWutzuKsYXmEpGEGpq5pwNkcbYL8hJLzbmsgIXyaycq8QmENJGZH6ydTWN+U9+po8+oXOhePE8PlppJIZmOjljdwXNcLEH1jaCNBBuuwsBwKloYhFSQshj28EaXHe9x0uPKSVpGevJihqKR9XM9lPUQt6yQj+83QuA0uudVtIOnVcEDmdERAbbmypTNiVLGCGl3VdJ06oJT6l0TRZPwMsXXkfvd1o8H77rn7M78L0fNP8AZ5V0uufvi8bTRqdBSm4xaxeGp4ttZ59mSaRFWGz1KnTTgnJaljrww15ZZvPDE8GMUofA9jQ0ADhAAW97p0DvLQ1JRF9ajusg6nI9m5x8+hW39H2jShVovsal/wBtT5J7znv6ooYSp1Uuxxe7Wub4FhSFkdhvUoQ9ws+SxPI34oWn4Bh/9onaz4mt/wC7t6dClCy6G8a2CVNeL9F68DD/AE/ZMZO0S7NS9XwwW9oqiIqg6kxGVL+DSzHkb/nb96jtb5lo/wDViPlPaOg39S0NY5ZnJ35LG0pd0Vzl/AREUSnCjDO1EW1cN/jUrTbcDNNbzKWsNpuG6596PLuUX57j+vQdyM9LMsPT/nRprbjwL65rL1+mltw5NkeLsX8s8J/aNB45D+JcdItw6YnHP9jtFVU1I2mqaaoc2dxIinZKQOAdJDSbBQciIAiIgCIiAz+SWVdZhcvVaV4F7B7HAujkaNQe24va5sQQRc2OkqeMmM82GVQa2pLqKXaH3fGT9GUDQP3g3vrmhEB2jR49RTC8NVTSjeyeN/mKVmPUUIvLVU0Q3vnjZ5yuLkQHTWUueTCqUOEDnVso0BsYLWXto4UxFrcrQ5QTlllhWYpL1Spf1jf7uJtwyMH5LdpO1x0nmAA1tEAREQG65nfhej5p/s8q6XXNGZ34Xo+af7PKumFyV+/NL6VzkbFL4Si03KuDgzB3y2+bR93StyXgxLChUuhB1Ndp/cI0/wCXyrL/AE3alZ7fHSyknF8MV5xS3ldfVllabI4wXWTTXHDk2feR2G9Sh4bhZ8lr8jBfg9Ok98LY18taALDQAvpdXVqOpNzfaTs9CNClGlHJL7e/MIiKBmNYy4f+jjbveT0AD1rS1tmXjtMA3B56Sy3mK1MhYZPrHHXu9K1y2YLyT9QqxsLiANZVFkaGLgi51nyLHVnoRxNKhS6WeHZ2/e3I9cLA0Bo2KHM9R/XYO42elmUxByh3PMf12HuRvpZlpWZfnJvbyZ1FkklNJd3oR8iIrctgiIgCIiAIiIAiIgCIiAIiIAiIgN1zO/C9HzT/AGeVdMLmfM78L0fNP9nlXTC5K/fml9K5yNil8IX1A6zgf96V8qiqIzcJKazTT4azI1iZdFbjdcAq4vocZKS0lkzTCIi9BpOWrrzRjdH5yfuC1whZ7Kx16h43Bo6WArC8G61W+szjbw61pm9vLV6CmiubnUPOveCrLBYWC+wVq1HpPEnRiqccC8Codzy9mw9yt9LMpdBUQ54uzIe5W+lmUrMsKi38ixsUvzo7+TNCRFOMfufwQD/1E6QD2Hv/AIysi+IORTn+b6P2ifE/6yfm+j9onxP+sgIMRTn+b6P2ifE/6yfm+j9onxP+sgIMRTn+b6P2ifE/6y03OVm3GDRwSCqNR1V7m26h1K3Bbe9+G66Aj5ERAEREAREQBERAbrmd+F6Pmn+zyrphcz5nfhej5p/s8q6YXJX780vpXORsUvhCoqoqYynsoj1tt3rXqXgonWdbf6l712l01ekskdnV4Zf+cDVqLCQREVkQI/x83qJjygdAH3LHtC9WKvvLId73HyleS6r88WcdWa6WT2vzZ93Vbr4ul1HAjpF26iLO/wBmQ9yt9LMpZuolzu9mRdzN9LMstBddG/d7xtEd/JmiroSLPzh4AH9lq9AA/wALYP3lz2i3TpDoXj8w/tWr/lfiTj8w/tWr/lfiXPSIDoXj8w/tWr/lfiTj8w/tWr/lfiXPSIDoXj8w/tWr/lfiWjZ1s4tNi8VPHDDNEYpHOJk4FiHNtosSozRAEREAREQBERAEREBuuZ34Xo+af7PKumFzPmd+F6Pmn+zyrphclfvzS+lc5GxS+EKiqipjKVidYg8qyqxCyULrgFdFcFbXOk9kvR+hhrLJl1ERdIYCP8YwiaEucRwmE34Y1eDs/wB6Vi7qU1r+KZMxyXdFaJ+7W097Z3uhYJUsPhKG1XTJYyovHY89z7d/FmnXS6uVlHLC7gyNLTs3HmOoqxdYcCleMW09TLl1HucXJusq6mOSni6owQNaT1WNvXCSQkWc4HU4Lf7r6uvYvReKM1C0SozU44Yrv+0Qp+QmKdrj6+H8afkHina4+vh/Gpruq3U+mlsN9XvX7o8H7kNQ5vMWffg04Nv+4gH/ANr74s8Z7VHjFP7RTxhDetJ3nyD/AJKyAVdWvGrCbiktWx+5cWavOpTjKWGL7vLtfZgc78WWNdqjxmn9oq8WONdqjxmn9ouiQvoLA71r90eD9zZUmc6cWGNdqjxmn9oq8V+Ndqjxmn9oujQgUHe9oXZHg/ckc58V2Ndqjxmn9oq8V2N9qjxmn9oujQvsKLvm0d0eD9yeBzfxW432oPGaf2icVmOdqDxmn9oukwqhQd92nujwf+RLQRzZxWY52oPGaf2ipxV452oPGaf2i6WCBRd+Wnujwf8AkS6NHNXFXjnag8Zp/aJxV452oPGaf2i6XRR/HbV3R4P/ACPeiiQfm4yCxSjxGmqKmn6nCzqvCd1aF9uFDI1vWteSeucBqU4oi0LXa52menPDHDDVvfa33k4x0QiItUkUXtoXaCNx868avUbrOtvCsLrq9HaoPv1cdS88CFRYxMgiIu2NUIiICzUQMkaWvaHNOwhatimSpF3U5uPkE+Z23mPlW3ooyinma1oslKusJrf2rf8A7RFbwWktcC1w1gjSOcL5upHxLDIqgWkbc7CDYjv+o6FqOKZPSw3cz9LHvAtYco9Y8iwyptHO2q7atHrR60dme9eqMPdVuvgFVuseBXKWJsOHtHU2gWNhc869IWrNcRpBIPJoXsixGVu3hc4v5VWVbFNtuLx8dXuXlnvSnGKjKLWGrVry4M2AL6CxMOMD47S3v38iydJM2UEx9dbXZpFr6r9C0alnqxzi+ZaUbVRq6oSWPdk+D1+RdCqFQL6C1GbiPoL6C+QvoLGzIj6C+gvkL6CxsyFQqhUCqFjZNH0qqiqokgiIgCKiAIAqsdYg7irzKZx5OdXmUjRr0+RWNC7LXUacY6O2Wryz8iDnFHo4Q3oqdSbuVF2OnW7o8X7Gtgi4iIsh4EREAREQGExTJ+Ge7gOpybwLgnlbt5xYrTsRwuanNpG6NjhpB5js5jYqTFbkY1wLXAEHWCLgjlCg4Jlba7spV+surLvWT8V657SK7qt1t2K5LNN3QHgn5J0g8x9R0LWHUcokERYRITYNOsnkO5YZRazOctFkrWd4TWeTWtP+dmGOwrQ0r5ntjYLuPQBtvyBSFh1CynYGM5ydpO0lWMFwttMy2gvPvnbzuHIFlFmhDR1nRXdYegjpT+J+Wzx7/XDXakhY73zQe9615ZMNYfekt8q96LHVs1Kr8cU+fHMszEvoHjV13MbededzCNYtzhZ5FXVbmpS+CTXmvR+Z6mYMKoWUfSsOy3MrD6H5J6R61V1botMPhwl4P3wMimjxhVCuPpnjZ0L4CqqtOdJ4TTXisOZlTxyKorrKd52WXoZSDab+RbVC7bTWyjgu+Wr+eCYc4o8QCvMpnnZbn+5e5jANQsvtW9C4YLXVk3sWpcc35GN1X2I8rKRo1m/kV9rQNQsvtFcULLRofpxS58Xr8zE5N5hERbB4EREAREQBERAEREAREQBeKp/vqf8Aif5QiLx5EZ5b4/3I9qIi9JBERAEREAREQBfHxu8qIvXkvqQLiIiPMBEReAIiIAiIgCIiA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0" name="Google Shape;430;p57" descr="data:image/png;base64,iVBORw0KGgoAAAANSUhEUgAAAOEAAADhCAMAAAAJbSJIAAAA81BMVEX///8/Pz8h14n3xzyi424sv+vMzMwyMjK16YtWzO+n6nArxfM9Oz4/PDs7PD8f3o3/zTxRYEc9V2I7XUxkWT83NzfUy9DJzNSHh4cqKirf398XFxemw6P8xzCkz2cbv/Bu3Xxx0bMhISHS0tLv7+8eHh60tLTHx8dXV1e9vb0mJia46oabm5tzc3OlpaV8fHyL28FGRkaOjo5kZGTm5ubz8/MNDQ3o+N3N8LJiz/Cr5nxTU1NtbW2srKztznvdz6u765aT3fTP7/vV8r9feE1HXFU6antSWFE6XUw4c1Z/bT472pb3zFNt2Kak1L6A163pzovy4uObAAAIIElEQVR4nO3d+7uaNhgHcNl2yE5Xe08LONsVRJEiztvpRe1pd+3W067//18z1HMhEd5EDgng835/2rOzYD4mhBAia7UwGAwGg8FgMBgMRlFev/nwo6K8+vVUVd5+/E3W9+GVKp9S4QYpZfz9nTqfauHp6UcJoMIG1CAUE18rbUENwlNRR1U2xGgTvhU0odo+qkMoaMQ3u2q8+0FV7rx8caIsOyF8Jm466StlPNXCnRHupglQXftpEG6NAqFaoHrhiUiotIvWQqgYqEF4AgtVN2H1QsVnoRbhCShUDUQhClGIQhSiEIUoRCEKbyu8U0pevvipjKgQ3vnjYRn581EZ+QsiFhY+vFtK2mXkkSKhUZegEIUorD4oRCEKqw8KUSgtpMQm1Jhssvtn2j64spQSYichhMiX1iW0Z2tvPu/1FotFrzd3vGE0DhLnITzbGEV903Mcb9CPrBm1aZ2EdJBxgMUgWoaSSGqPTa60FxkySD1CMs87SC9eEnE1KZkuskqbKyLsrVqEdlYLXmcwswWVJIGTV9gLRJ1Ah5DOwOMkxglYTWJBhaeC70eHkKwFwlbLAqpJpnDZNdyKOoS2JxS2+rnVhFtwkxgkahHmnkWpmDnjjbCLJxlDY1VthK1BdkclEoUXzRC21llEEkkVBfppjYStUUZTUKmSvWa0YWu+L5Rrwuwvp4bCVrTX2ezcyRAbYDitlXCvEelIsuSgVsJpMLKi4Txrosl3NtLnv4PYGlvTqM9/Z17+jKEC4di17dB3J+P92eqQawrKddK174ZJ4dD3J2uwYLVCa3MHm8T2Db6JeiFbuYD9s9chV7Fd9pi1GmmuhEk6/ISFrSjlJmyjm5LET387NbtaWOl6jtljrhgidxoufJIKTZ3Io3pd8dNC4rJnGtvbCDtlHzJCO7gmTn1g2lbFSJMW+uzaRMRUlRtopiFhiJdN7AUutExQRRsSo71ZNdsJ2QGVvXJzU7Yg+WoobSeFL0v79soaTzqbf10v4WV12pt6+mxHnLJVZT/QTkN2yN3SYl2F22qGrby/JeEuFmfsSZoOsB5VrdAIuStikK4qXTF/m3eYmtO0MB9YrZBQ/pLPXPEpeylxWKEh14QVCqlNoh53SIcVshd8z+XqfnNpBICVXQ/pcpqxiBozE2jK3hzuL3NQsa8S4TAemk7mEnZryY4lIuGm/rVY85a+P/RcVhiz38whz3FqKlzZTIscn3DQYQ1E+h6wIcKFQY5cuAqPXDj1+YH/yISWvzf54m6Amy1crPz9a/cxtaFphBnz5+MRzkedzOnXsQgd68zOvgU6CqETB/7V6ste3Ro/p3GG44nt2vm3QJwQeDZRM6HXX8fWjJ51/PSiW9azQ+7eojHC8Zkbhmlc3jIEZTdhmI0RWrwu7yaWv8cXbSyqsTDnLpZ7eug0VZi/j5LbaNJrphBcZFmyHxhC/22dhNfPLahoUyK3qp9ReypciKrmuYXs/mDCrletOAwls6gfj9qwseI1bzhcQW7DBZnt/ryY1m1f2wFC9tGbyQw15GZFvA+NQbUWctM2ZvtaOz0M7W/EaYiQ306T7o7sls5JU4UT9hPnNyMUZZ8tTvOPWWuh4XJ3Jaaxu9LYZMQ94of207wAAgp/AVKWMOY/1Ov3+8PB3u0YMGe9+/fPQEDhd/m5/6kcIQlyPpsPcGd170kXSGHh43KEtCP5QCDKP+a9Jw++z0/lwlC4jX0XfrrTGKFBzvjHxJmZA9fDugvtcc6nM4HmbTUXUuKaOR+fyhza9VV7ITGyH4ins4R+w6ZDSNhmAHad72ezQ08EHIP72rQI2VXBA3zbRgwFv5pJgFULDWZ6mfPbmHwhCQNgQO3NXHhPlBYhM/kSrl2w2U5D7WFeJeLdymvVQnp2sztoFB72C+f2dqrdCbKG1F7c9oXrWXqExI12I6IXhOLftbK53GbpLyNmSO458cp2gRVzzULi0tF6GAWbPnUY8Hr7mu26xsyK+8N+HFmzJXVvHuqAxXUJtzUUnjMgcXtChq67OQ6zqAx3Cn1C8CGMLDErgl6vRchU8bChVEwUldUjpAfUKDM0zyf+vvQIUzUsBMwzyvQHTcKrChbpoteHYJGyMwddws1TlANnM9nKXQ4ook9YVVCIQhRWHxSiEIXVB4UoRGH1QSEKUVh9UIjCA4S0eJogpPZybBXNaFJsi7dOIZlJvB0SyGBSuB01repLvlgOyLjoWrKeJzOSO5vAzAq2op42FG8YEcepsZAKXiIrmYKNqGW3CfiiZOnAr5qtVCj91gg4BX9hqUV4uyvFVfJfNVy5UOJd0DIB3xZcrVDmZcfiLIBfHFQtNPK3NB0Q6FcjlQupK/kqWSAD/i1R9RKS8LatGHeKPiHXtZ/GD2LPKRozmuy9+KR2QmK7fqdodi8lqLvw9jn8/9qiTyjYtiWZYsAK9kQVTdFbYF33+JUBde+J0g/UuNZGiyNvtdiG66UoRGH1QWFhYSm5V0bUCP95XEI+PXxSRv5VIfzufil5/qCUAMDiwnLyvAtVrpSgEIUoRCEKUYhCFKIQhShEIQpRiMLW5yMQXoDCL0cgfA8Kv95vvLB7DgpN5d1UufACflWaqbwRVQu75wLh0/8UExULu9+eCYTKiWqF3W+mCQu9hPj1s0qjQuGD7sX5M9OE94U65iZfv6gbcNQJL96fb2sP7+3tDbb/0VOFeaYu27oPBO8O9cymR7R5+bIRmxtREyZnYrOJ+6+UPjKiDDDpqF5TjQNP6g3FG6PTxAHHc2R9GAwGg8Fw+R+lY6foTIRxXgAAAABJRU5ErkJggg==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1" name="Google Shape;431;p57" descr="data:image/jpeg;base64,/9j/4AAQSkZJRgABAQAAAQABAAD/2wCEAAoHCBUREhgQERIVERQVGRIYFBQSDxEYEhkWGBUZGRkZGhocIy4lHR4uHxgZJj4nKy8xNTU1GiU7QDs0Py41NTEBDAwMEA8QGhIRHDEhISE0MTQxPzQ7MTQ4ODo0MTQxMT80PzQ1NDExQDcxMTQ8Pz8xNDQxQDw0NDE0MTQxMT8/PP/AABEIAHMBtgMBIgACEQEDEQH/xAAcAAEAAgIDAQAAAAAAAAAAAAAAAQcCBgMEBQj/xABKEAACAQMABQUJDQYGAgMAAAABAgADBBEFBgcSIRMxQWGyIjVRVHFygZGxFRYlMjNzg5OUobPR0hQjJFKCwTRCU2J0khekQ2Oi/8QAGgEBAQADAQEAAAAAAAAAAAAAAAEEBQYCA//EACgRAQABAgQEBgMAAAAAAAAAAAABAhEDITFxE0FSkQQSIjJRsSMzgf/aAAwDAQACEQMRAD8At25uAg8JPMJ5tSuzc7HyDgJx3FfecnrwPIJgHmh8V4irEqmIm0Q+tHlhlEx3pOZhPd0xEQpERAREQEREBJXnkQvPLGqPnS6+Ufz6naM4pyXXyj+fU7RnFOrp0YyYkRKJiRECYkRAmJEQJiRECYkRAmJEQJiRECYkRAmJEQJiRECYkRAmJEQJiRECYkRAmJEQJiRECYkRAyVypypKnwqSD6xNs1b1/u7Jgr1GuqPTTrOWcD/ZUOSPIciajED6g0Jpale0FuaDbyOOngwI51YdBESmtlusws6tWlWY8i6b46qiso4DrVj/ANRIkLrL35IedYPMg852aHxjEVlrprde21/VoULgpTXkt1RSoNjepIx4spPOSefpnh+/3SPjR+z236JjtCPwnX+h/ASbBoPZZVu7andLd00FVA4Q0XJAJPAkNx5pucLCw5opvTGkcofeJyeF7/dJeN/+vbfoke/7SXjZ+z236Jth2NVvHaX2d/1TxtM7Lr62U1E5O5RQSRRZxUwOfuGAz6CZ9ODhdMdoW8vM9/2kvGz9ntv0R7/tJeNn7PbfomskY4HgRwII4g+Cd/Quhq97U5G1pmo3OcYCqPCzHgojgYXTHaC8/L1/f9pLxs/Z7b9Ee/7SXjZ+z236JttjsaqsoNxeJTbpWlRZwP62ZePomN/scrqpNvd06rfyVKTU8+RgW4+gRwMLpjtBeflqnv8AtJeNn7Pbfoj3/aS8bP2e2/RPH0vomvZ1DQuabUnHHB5mHhUjgw8k6McDC6Y7QXn5fQ+qF89xY0a1Zt92UFm3VGTnwKABPZXnmuahH4Mt/MHtM2FTxnO4sWxJiPl9onJ863Xyj+fU7RnDOW6+Ufz6naM4Z09OjHTEiJRMSIgTEiIExIiBMSIgTEiIExIiBMSIgTEiIExIiBMSIgTEiIExIiBMSIgTEiIExIiBMSIgTEiIExIiBkGI5uETGIF9BpO9ODek700s0NXFantfz8JV/ofwEl6bP+9dr80vtMonX0/CVf6H8BJeuz8/Bdr80ntM2uH7Y2hs6M6Y2hWmk9q19Sr1aS07YqlSqi71GrnCMVGSHHHAm/7PdcDpSkxqU1p1qRUOEJ3GBGQy54jyEnyzRtI7JrurXqVVr24V6lRwCam8A7lhnuefjN+1E1RXRVFkL8rVqEM7hd1eAwFUeAffPb0rDavoIU9JJyCgG7VW3Bzcpv7pPVngZbequgaWjLQUlwCBv16hxlnxlmJ8AxwHQBK+07pind6x2lKmwdLd1QsOKl8szDrwQB5czd9o1V00XclM53MEjnCkgMfVA0TWLa7U5RksKdPk1JAq1lZmfHSqggKPLn0Tk1d2usXCaQpIEY45agrDd62VicjrB9EqSIG5bRNbvdK4C0xi3o5FLh3Tk/Gcnn48wHg8s0+YxAvrUVvg238we0zYVeaxqO3wdb+aPbNgV5oMWn8k7vPEs+f7r5R/PftGcczuj+8fz37RnHOgjRUxIiUTEiIG0aN1DvrmklxSpoUqDeQtVAOM44jHDmnZ/wDGukf9On9ePylsagH4Ltfmx2mnjay7RUsLprR7Z6hQIS61EAO8ueYiS5ZWV/qPf0FLvau6jiTSKvj+kHePoE13M+jtWNZqGkqZqUN5Sh3XRxh1JGRzcCD4RNC2w6BSmEv6aBGd+TrboADMVLIx6+5Iz5IuWVdEw3x4R6xJBlGUTEtjnkBweYj1wM56mhNXrm9P8NRd1HAue5pg+eeBPUMme7s61S90Kpq1gf2ekRvDm335wmfB0n1S6bu6oWVDlKjJb0KYA5sKBzBVUc56hxMXSyoE2V3xGWagp8HKMfvxPM0zqFfWlJ69Smj00BZ2p1Qd1Rzkg4+7M3y52tWytinQrVF/nO4mfQePrnW03tCtL2wuaA36NV6NRVWoncsxHBQ65GfLiTNcld6q6IW+u0tXcor72WVQSMKTzHyTdNYtmlK0tKt0t1UdqSFgjU0APEDBIPXNd2Z99KP9fYMt/X7vXdfNntLA+d4kojNwVS2OfdUn2TFhg4IwRzgjBlExIgcTgcT4BzwJiZNSZRlkZR4WRgPWZx5gZRMScSA4PSPXAziApIyASBzkA49cxLAc/D0wMomIYHm4+mciU2YbyozDwhWI9YgYxMczNKbNxVWYeFVYj7oERIiBMSIgTEiIExIiBd+9J3pw5k5mr8rQxWqTXo/CNb6H8FJe+z/vXafNJ7TKG1574VvovwUliaq7SbK1sqFvVFXfpIqPu08rkE8xzNhR7Y2hvML2U7Q6ukdrlxSrVKS2lEim9RAxepk7rFckDyTXNObS767Q0wyWyMMMKCsGI8G+SSPRNU0nXFSvVqrndepUdc8+6zlhn0GdWent2tGXjW1ancL8ak6OB5pzj1T6at69HSVoHGHo3CEMB4GGGXqIPsny3Nk1R1zuNGORTIqUXOXouTuE/wAyn/K3X09MDv6wbOb61qMKdJrqlk7lSngnd6N5ecN65yau7Nr26cctTNrS4bz1MbxHSETpPlm/2W1uwdc1VrUW6V5PfHrUzi0ltds0X+Hp1a7dAZQi56yejyQK0111Qq6LrbpJqUXzyVbGM/7WHQw+/omtT2dZ9Za+kqvK3DdyOFOkuRTRf9o6T4WPE+TAHiwLv1Kb4PoeaPbPfV5repjfwFDzR7Z7qtNPXT653YFVdqpUXdfKP579ozinJdfKP579ozim6hmJiREPSYkRA+itQO9lr82O00qfaijHSlTCk9xR5lJ/yCWvqB3stfmx2mnPpHWaxtqhpXFzSp1FALI+d4AjI6PBINQ2P6HrUUrXFVGprV3FRXUqxC5JbB4gccTsbZbtVsUo57t6yFR07qI5Y+sqPTO5pTaXYUVPJO1y+O5WmjBSetmAxKh1k1graRrGvXIHQiKTuIn8o8PWemBdeo13SvbGnWNKkXUcnV/dJ8dMA9HSMN5GErDanooW2kGdFCpcIrqAAFDKAjgD0Kf6p6Wx7TPJXL2jnCVwGQHm5RB7SvZHgmybYtG8pZpcgd1Qcbx6dx+5PoziOZyeJsb0OtR693URXVQtFA6gjJIdzg9QQZ6zOfbFfJTWlZU6aIz/AL2oVRAwQEqg4DpYMf6JuOoOjRaaOoow3WZTUfPhfuuPoIlKa5aW/bL6tXzld7cTzE7lfYT6Y5nJdezyzFHRlsAMGogqt1mp3fsIHold7YNKvUvFtc/u6KK270F3Byx6wOHpMszUmsKmjbRh0W9BPSiBD96mVRtasmp6RNQjuKqIynoJXuWHsiCWkxIiUbXsz76Uf6+wZeOnNGi7tqlqzlFqqFZhjeC7wJxnpwDKN2Z99KP0nYMuPXau1PRt06EqwpNgg8RnAP3EySQ4NB6Q0ZTcWNpUtwy5UIhUuxHP3X+ZvTOPXbVWje2zkIqV0Vmp1FUBsgZ3Wxzqcc0oXRtQpWpMh3Sr0ypHQQ4n1BWHBh1N7IHytUJCk8xAPrxL8raR0Toocn+4psMZRKe/U8pwCcyj1tHrXBo0kLu9RkVRzklj93TnoAJlo6L2UUwu/eXDux4utIhUB6e7bJPliUhtmhdaLDSLGjRZXcAncqUCpKjnIDDj6Joe1HVClbKL61QU0ZgtamvxAzfFdR0ZPAjm6fDnatA6A0TaXKfs1ZHuRvBV/bQ9Tm49wreDwidnaaoOi62ejkyPLviFVvskpq+kirqrjkKxwygjO/T44MtnWDVyjd0f2c00RWekzlEVXKI4YqCBkZxj0yqNkHfM/wDHrdunLM2haRe10bWq0mKudxFYc677BMjr4xOpDHWFbWno66oUeQQpbXIVENPeBFJ8DA45mp7GKCPTud+mj4enjfRWx3B5siVR056TnJ6TnnyZbexP5O58+n2DA2jWfQFnUanc3fJ06FvyhZSqojs+5u75HOBunh05np6E0haXNM/sj0qiJhStNVwvgBE0TbZXYU7amCdxnqswzwJRVC5/7meLsaqEXtRAe5aiSw6CVdcdo+uBvGndQrSvcpduFpU0DNcIoCo+BlSf5enPhE9bQelbCrmhZ1KDbg4pTC8FHDOOkTyNq9wyaMqBDu770UbB/wApYEj04x6ZVezyoU0pbbpxvM6nrU02OPWB6oFjbUdWaVS0e9p01StRwzlFA30yAwYDnIznPUZS0+jtdBnRl3/x7jsNPnCIJTEiJRMSIgTEiIF1b0b04syd6YPlcx5lU68H4QrfRfhJPBnu67H+PrfRfhJPBmVT7YdHg/rp2j6TEiJ6fVMSIgTEiIExIiBc+pzfwNDzR7Z7itNf1QP8DR80e2e2rTX10+qWmrq9c7qUufjv579ozjmdz8d/PftGcU2TbQyiYxD0yiYxA+itQO9lr82O00qXan30q+ZR7Anb0JtLrWlvTtUtaTrSXdDNUcMRknJAHXNY1j001/ctdOi02cICqMSo3VxzmB5sTGIHYsLx6FVK9Pg1N1dfKp5vIRkemfRtQU9JWPA5p3NIEHHEbwBGR4QejwifNWZfey2jUTRlPlDwZqj0gRxFNmyvoJyR1GSSHZ2g6XFlo6oyHdd8UaIHQzgjI81Ax9E+fBw4SwtsOmOVuktVOVoKWcf/AGP/AHC49cryWElbGyTWdAnudWbdbLNbljwYHiyDrzxA8s3zWXV6jpGjyNcHgco64FRGxjKn+3MZ82KxBBBIIIIIOCCDkEHoM3fQu0+8t1FOqqXajgOU3kq/914H0qT1yWW707jZFXDHk7uiydBqJUR8dYXeB9caR2aJaWVxc1rg1qlOk7qqJuUwwHAnJJb7vJO1/wCYOH+B4+D9p4evc/tPB1i2k3F5Se2WjSoUqilXALvUKnnAY4A/65jMydPZn30o/Sdgy39fz8F3XzZ7Syh9XtMNY3KXSItRk3sI5IU5GOceWbTpvaZWu7epava0kWqu6WWo5YDIOQCOqBpdmf3iefT7Yn1FV5m8h9k+WaT7rK/PusrY80g/2littduDkfsdHjn/AOWp+UskPP2ZlPdju/5bncz/ADbwxjr3d6WbtB0TXvLFqFqe7L02ZS+7voud5M83OQcHgd2UDRvHSqK9NilRXLqy86tknh65Y9lteqKoFezV2A4tTqlVY+HdKnd9Zkkh2Nneo1xbXQu7tFohAwRN5S7M3DOF4AAdfHwTa9pfeuv5KfbEra72l3VS5SvyaLTpFilurtusxGN5352Izw4AdUjWDaPWvbZ7V7amivu5dalQsMEHgCOqBnsg75n/AI9bt05v+1fvVU8+3/GSU/qtrA+jbj9qp01qNuOm67Mq4Yqc5Hm/fPb1m2h1tIWzWr29OmrsjF0dyw3GDDgR1RYu02WzsTP7u68+n2JUk2fVHXKpoxXSnRSryjKxLs643RjhgSpDcdtvNa+W49lOeNsc/wAe/wAxU7aTxdbtcKmkxTFSilLkuUxuOzZ393Ocj/bOpqrrE+jaxuEppVZkZN12ZRgkHOR5sHNbW17vW3ztDtGVbqD30tfnG/Ded/WfaBV0jbm1e3p01Lo+8juWyhyBgia5oTSTWlzTukQO1JiwRiQpypXBI86RX0Frn3tu/wDjXH4bT5xm+aW2oV7q3q2zWtJFrI6FlqOSodSpIBHE8ZoMsJLKJjEKyiYxAyiYxAuTMZmGYzMWzk7qt11/x9X6L8FZYGq+rmhqtlQqXVSiK7KDUDXgRt7J51zw6JXuun+Pq/RfhLPCn3jSHUYH6qdo+l6e9TQP+rQ+3p+qPepoH/Vofb0/VKLwIwJX1Xfc6raCCOVq0N4KxX+OQ8cHHDelIiRgRAyiYxAyiYxAuLVI/wAFR83+89oNPC1UP8FR83+89kNMSqM5c9i1fkneVN3Px389+0ZxTkuPlH89+0ZxTNb6NExIiHpMSIgTEiIExIiBd+p+rVhcWFtWrW1F6nJpvMw4lhz7wBwT5RPU1q1wttHUiquj193FKgjDIOMKWx8RB/bhPn1HK/FJXPPukjPqkSWLue6uXq1Hq1GLu7M7selmOT6OqcMiJRMSIgTEiIExIiBMSIgTEiIExIiBMSIgTEiIExIiBMSIgTEiIExIiBMSIgTEiIFyXFMo7IedWZT6DiYZm1616GJJuKS73+oo5+HSB09c1HM+E02cv4jBqwa5if5s4K2j6LsWejSdjjJakrMcDAySPABMPcm38Wo/U0/ynazJzI+cYtcaVS6vuTbeLUfqaf5R7k23i1H6mn+U7WYzC8avqnu6vuTbeLUfqaf5R7k23i1H6mn+U7eYzJmvGr6p7up7k23i1H6mn+Ue5Nt4tR+pp/lO3mTmM141fVPd1Pci28Wo/U0/yj3ItvFqP1NP8p28xmMzjV9Upo01RQqqqgcyqoCjyATMGYZkgzzZIqzU/cn94/nv2jMJlc/Hfz37RnHMt1FOjKJjEPTKJjEDKJjEDKJjEDKJjEDKJjEDKJjEDKJjEDKJjEDKJjEDKJjEDKJjEDKJjEDKJjEDKJjEDKJjEDKJjEDKJjEDKJjOS3oPVdadNGqO5wqIpLE9QED2dU9X30jXagg+IjOfAMMqgf8A6PqMS7tmuqPuZbE1cG4rYaqQchQPioD04yfSTElyzcTNb1i0XR3eU5MB/CCwz5QDgxEk6MTxsROFVs0dueRET5OZkiIgJMRIpERIqYiIVMCIgjVUFz8o/nv2jOOImS6ynQiIh6IiICIiAiIgIiICIiAiIgIiICIiAiIgIiICIiAiIgIiICIiAiIgIiICIiB29G0VeqFYZGRwyR7J9J6r6uWtmga2t0ps3xn7pqh4fzsScdWYiSSGwxESK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3" name="Google Shape;433;p57"/>
          <p:cNvSpPr txBox="1"/>
          <p:nvPr/>
        </p:nvSpPr>
        <p:spPr>
          <a:xfrm>
            <a:off x="249025" y="1168550"/>
            <a:ext cx="11034000" cy="5782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CURP: Current Upgraded Reservation Percentage</a:t>
            </a:r>
            <a:endParaRPr lang="en-US" sz="2800"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GROP: General Reservation Occupancy Percentage</a:t>
            </a:r>
            <a:endParaRPr lang="en-US" sz="2800"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CUCA: Current Unreserved Seat Availability</a:t>
            </a:r>
            <a:endParaRPr lang="en-US" sz="2800"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NDTD: Number of Days to Travel Date</a:t>
            </a:r>
            <a:endParaRPr lang="en-US" sz="2800"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GRCA: General Reservation Current Availability</a:t>
            </a:r>
            <a:endParaRPr lang="en-US" sz="2800"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ODD: Origin-Destination Distance</a:t>
            </a:r>
            <a:endParaRPr lang="en-US" sz="2800"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CANP: Cancellation Percentage</a:t>
            </a:r>
            <a:endParaRPr lang="en-US" sz="2800"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JD: Journey Date</a:t>
            </a:r>
            <a:endParaRPr lang="en-US" sz="2800"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CCA: Current Charted Availability</a:t>
            </a:r>
            <a:endParaRPr lang="en-US" sz="2800"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RPW: Reservation Probability Weight</a:t>
            </a:r>
            <a:endParaRPr lang="en-US" sz="2800"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ODS: Origin-Destination Station</a:t>
            </a:r>
            <a:endParaRPr lang="en-US" sz="2800">
              <a:latin typeface="Times New Roman" panose="02020603050405020304" charset="0"/>
              <a:ea typeface="Calibri" panose="020F0502020204030204"/>
              <a:cs typeface="Times New Roman" panose="02020603050405020304" charset="0"/>
              <a:sym typeface="Calibri" panose="020F0502020204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Calibri" panose="020F0502020204030204"/>
              </a:rPr>
              <a:t>JS: Journey Start</a:t>
            </a:r>
            <a:endParaRPr lang="en-US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9c79fd7f2_1_58"/>
          <p:cNvSpPr txBox="1">
            <a:spLocks noGrp="1"/>
          </p:cNvSpPr>
          <p:nvPr>
            <p:ph type="title"/>
          </p:nvPr>
        </p:nvSpPr>
        <p:spPr>
          <a:xfrm>
            <a:off x="155575" y="182315"/>
            <a:ext cx="110493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Technical Stacks</a:t>
            </a:r>
            <a:endParaRPr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3" name="Google Shape;183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" name="Google Shape;184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7565" y="1108075"/>
            <a:ext cx="4064000" cy="5308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sweetviz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ensemble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Flask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joblib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matplotlib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numpy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pandas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scikit_learn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336665" y="1108075"/>
            <a:ext cx="4064000" cy="5308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seaborn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xgboost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linear_model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svm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neighbors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tree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metrics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model_selection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 txBox="1">
            <a:spLocks noGrp="1"/>
          </p:cNvSpPr>
          <p:nvPr>
            <p:ph type="title"/>
          </p:nvPr>
        </p:nvSpPr>
        <p:spPr>
          <a:xfrm>
            <a:off x="185871" y="-113826"/>
            <a:ext cx="11850553" cy="106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300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Deployment - </a:t>
            </a:r>
            <a:r>
              <a:rPr lang="en-US" sz="32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Strategy</a:t>
            </a:r>
            <a:endParaRPr sz="4700">
              <a:solidFill>
                <a:schemeClr val="dk1"/>
              </a:solidFill>
            </a:endParaRPr>
          </a:p>
        </p:txBody>
      </p:sp>
      <p:sp>
        <p:nvSpPr>
          <p:cNvPr id="428" name="Google Shape;428;p57" descr="data:image/jpeg;base64,/9j/4AAQSkZJRgABAQAAAQABAAD/2wCEAAkGBw8QEhASEBIQEBEVEhYWFxgVEBUSGRcSFRUWGhUYFhMdHCggGBolGxUYITEhJSkrLjEuFx8zOjMuNygtLisBCgoKDg0OGxAQGyslICUtLS0tMistLS0rLS0tLy0rLS0xLS0tLS8tLS0tLS0tKy41LS8tLi0tLS0tLS0tLS0uLf/AABEIAOEA4QMBIgACEQEDEQH/xAAcAAEAAQUBAQAAAAAAAAAAAAAABwEDBQYIBAL/xABSEAABAwIBBgUNCwkHBQAAAAABAAIDBBEFBgchMUFREhdhcZETIjRUdIGSlKGxs8HTCDI1QlJTYpO00dIWGCMkVXKDo+MUM0Oy4fDxFWRzgsL/xAAbAQEAAgMBAQAAAAAAAAAAAAAAAgUDBAYBB//EADkRAAIBAQQGCAQFBAMAAAAAAAABAgMEBRExEiFhgZGxEyJBUXGhwdEyNHLwFSMzUuEGstLxFJKi/9oADAMBAAIRAxEAPwCcUREAREQBERAEReKuxGGEXleG8mkk8zRpQjKSitKTwW09qtSStaC5zg1o1kkADnJWpYhlgTcQMsPlO0nvN1DvnvLXKytlmN5Xl56AOYfco6SKi0X3RhqprSfBcc3uWG03KvyrgZcRgzO8EdJ0la1X4/UzXBfwG/JaNHfO3vrFovMcSitF5WivqcsF3LV/L3vDYZ3BsppIbNlvJHymzmjkvrH+9C3ShrYp28OJwcNu8HcRrBUWq9S1MkLg+NxY7k2jcRqI5CpI2LFe9ShhGp1o+a8G8/B7miV0WuYPlPHLZktopN+trjyHZ31sa9OooWinXjpU3iuXis0wiIhmC+SQNJ0L5kka0FziABrK13EcRMpsLhm7fyn7lr17RGktefYiE6igtZdxHFC7rYzZo27XfcFn2uuAd601bXQOvHGfojyaFq2KtKpObk+xffmY6U3JvE9KIisjOEREAREQBERAEREAReepqGRjhSODBvJt0b1r1dlfG3RAwyfSN2jvC1z5F42ka9otdGh+pJLZ28Fr3m0rCYhlHTRXAd1R+5unpOr1rTcQxaef37yW/JGgeTWvCouRR2i/W9VGOG2Xtlxb8DN1+VFTJoaRCNzdJ77tfRZYTSSSbknWTpJ5yiKJSVq1Ss9KpJt7fbJbgqKqLwxFERF6AqKqKQKLOYNlFLBZr7yRbibcEcjvv8iwaqpmSjXqUZadN4P7z7/B6t5KFBXxTt4UTg4bdhB3EbFeqZ2xtLnGw853DlUZ4d1UPDonFhHxhsHKNoWfqqp8pBeb2GzQBzBa1ptKpLBa5cvE6qx3jKtTblDB9/Y/v7eaV+vrnTHToaNQ9Z3leVfIKqqWUnJ6Uniybk28WfV1smBvvEOQkeW/rWsrPZOO617dzgekf6LZsLwreKfv6Geg+uZlERXRuBERAEREAREQBYjKWqfDTvfGeC+7bGwNrnTr5LrLrXMt3WgaN7x0AH/ReN4I1bdNws1SSeD0X7GlTzPeeE9xe7eSSekr4RFiOFeeIRFpmWmVlTQ1DI4mQua6IPPDbJe5kkGx40WaF6liZaNGdaahBYtm5oos4yK35qk8CT2icZFb81SeBJ7RS0Gbn4TbP2ea9yU0UWcZFb81SeBJ7ROMit+apPAk9ovNBj8Jtn7PNe5Kaoot4yK35qk8CT2icZFb81SeBJ7Re6LH4TbP2ea9yUkUW8ZFb81SeBJ7ROMit+ZpPq5PaJosfhNs/Z5r3JSV+lpi87htP3cqibjIrPmaTwJPaL2MzsV4FhDRAf8Ajl9qoVnUS/LWL3ajYoXNXcsaqwS2rXw8yZYow0WaLBfahfjaxD5mi8CX2qrxt4h8zRfVy+1VW7LWbxa817lyrNNLBJcUTQihfjbxD5mi8CX2qcbeIfM0XgS+1Xn/ABK37fNe5LoKnd5ompZbJx/XvG9t+gj71z/xuYh8zRfVy+1V+kzyYlE7hNhor2I0xzbf4qy0LNVjUUmstqMlOjOMk2dNIoVze52cQxHEKakmipGRydU4RjjlDhwIXvFiZCNbRsU1K2NwIiIAiIgCIiALUsvn6Kdvyi/zNHrW2rSsu3XkhbuaT0n/AEUZZFbe7wsc9uH9y9DWURFjONCizOr2XD3M30kqlNRZnW7Lh7mb6SVThmWV0fOQ38maUiKTeI7Gd9J9c78CmdkRkik3iOxnfSfXO/AnEdjO+k+ud+BARkikDEMz2NxC4gjnG3qUzCfBcWk94FaTXUE0DzHPFJDINbZGOY4f+pF0B5UREARFseTWRWJYhppaZ74726o60ceux/SOIDrbQLnkQGuIpfocwlc4XmqqWI7mCSXpuGq5VZgqwD9FWUzzueySMdI4XmQEOIt0yizY4vQgvkpzLENb4D1UAbSWjrwOUtAWloAiIgN5zJfDVD/H+zTLqpcg5v3EV9OQSCOqEEaCCIZLEFdKZP5SiS0c5DZNTXauFyHcfOsyoylDTX3kadS3UqdoVCeptJp9jxbWGx6tWOeWee1IiLCbgREQBERAFoeWr71AG5oHT/yt8UcZVPvVTcnBHQwetRnkU9+TwsyXfJcm/QxaIixnJhRZnW7Lh7mb6SVSmoszrdlw9zN9JKpwzLK6PnIb+TNKXca4cXcamdkEUTe6Dr54KWjdBLLC4zuBMcjoyRwDoJaRdQX+U2I9u1njMv4kB2asFlTkxSYnCYaqMOFjwXiwfG4/GjfbQeTUbaQQufch86dfRzxipnlqqQuAkbK4yOa0kXeyQ3ddo08G9jqtqI6dBvqQHHuWeTM2GVUlLMQ61nMeBYSROvwXgbNRBGwgi5tdYBdA+6OwxrqWkqbdfHOYr/QkY52nmMY8I71HmZ3JVuI1w6q3hU1O3qsgIuHG9o4zyE6SNoY4bUBuGarNOyRkdbiTOE11nRQHQC3W18o2g6wzdrveynGKJrQGtAa0AAACwAGoAbAri0LOdnDjwljWRtbNVyNuxhPWsbpAkktptcGwFr2OkWQG+ouP8Zy3xOscXT1dQb/FbIY2DmjbZvftdWMNysxKmcHQ1lUwg3t1ZxaedhJa7mIQHY6iHPRkLQGnlxBro6OoZpNhZk7jqaWj/FJ1OGvTwtGlvnyBz0MltDinAifbrZ2izHWGqRg967lGg31DbG2cvLmXFqi4uykjJEMfJtkfvefING8kDS0REBseQXZ1PzSehkUvqIMguzqfmk9DIpfVtYf09/ojjb/+aX0LnI2nJ7KbgWiqCS3UH/J5Dv59fq3WNwIBBBBFwQbgg7QVECzeAZQPpjwXXfETpG1t9ZbvS0WLS61PPu7/AL/0ZrtvlwwpWh4rsfavHvW3NeGUjovPS1LJWh7HBzTqI9e48i9CqWsNTOrTTWKyCIiHoUY4469ROfpkeU28yk5RRVS8N7nfSPrKhMob+kujhHa3wWHqW0RFA5kKLM63ZcPczfSSqU1FmdbsuHuZvpJVOGZZXR85DfyZpS7jXDi7jUzsiHvdJ9iUXdDvRlc+rsfKfJWixNkbKyMyNY4uaBI9lnEW1tIvoWucTuBdrP8AGZvxIDmrBcMmq54aeBvDlleGtGnbrJ3NAuSdgBK7Qhj4LWt18FoHQLLDZO5JYfh4P9jp44SRYu0veRrsZHEutfZeyzhKAiz3RFSG4bEzRd9Wwd5schJ6bDvr49zthwjoJ5yBwpqgi+0xxNaGg8znSdKjnPRlgzEatsdO4PpqYOa1wNw+RxHVHg7W9a0A/RJ2qWMw0odhEQGts0wPPw+F5nBASGTbWuN8rsafX1lTVOJPVJCW32RjRG3vNAC7EqY+Ex7Rrc1w75BC4mkYWkgggg2IIsQRrBCAtoiIAiIgCIiA2PILs6n5pPQyKX1EGQXZ1PzSehkUvq2sP6e/0Rx1/wDzS+hc5FFVVDDa9ja9r227rr5ViijMhhGLy0z+E03affNO0bOZSFheJxVDeFGdWsHWDy/eosWayShkfUN6m4i3vyPkjXffc2Hf5Fq2yzQnBzyaWfv6epc3TeFWlUjRS0oyeGHdj2rm1l26sySURFRHalqZ/Ba524E+RROzUFKGLutBMfoO6SLKMQoTes5m/n16a2S82vYIiKBQBRZnW7Lh7mb6SVSmoszrdlw9zN9JKpwzLK6PnIb+TNKXca4cXcamdkYTKXKiiw1jH1svUWPcWtPU5JLuAvazGm2hYDjewDtw+LVHs1rHuk+xKLuh3oyufUB0viee3B4h+iNRUnYGQ8Ad8yFthzAqK8uM69diTXQxgUlM4Wcxjy5zwdYfLYXbyAAadN1HiIApz9zhjbbVlE42dcVDBv0BkvRaPpO5QYsrk5jUtDUw1MJs+J97bHN1OYeRzSQedAdnLmXPVke+hrH1MbT/AGWpeXggaGTO0yRk7Lm7hyEge9K6AyWyip8Sp2VNM67XaHNPvo5ABwmPGxwv3wQRoIKyNfRRVEbopo2SxuFnNe0OBHKCgOJUXRGNZiaCVxdS1E1Lc+9c0TsbyNuWutzuKsYXmEpGEGpq5pwNkcbYL8hJLzbmsgIXyaycq8QmENJGZH6ydTWN+U9+po8+oXOhePE8PlppJIZmOjljdwXNcLEH1jaCNBBuuwsBwKloYhFSQshj28EaXHe9x0uPKSVpGevJihqKR9XM9lPUQt6yQj+83QuA0uudVtIOnVcEDmdERAbbmypTNiVLGCGl3VdJ06oJT6l0TRZPwMsXXkfvd1o8H77rn7M78L0fNP8AZ5V0uufvi8bTRqdBSm4xaxeGp4ttZ59mSaRFWGz1KnTTgnJaljrww15ZZvPDE8GMUofA9jQ0ADhAAW97p0DvLQ1JRF9ajusg6nI9m5x8+hW39H2jShVovsal/wBtT5J7znv6ooYSp1Uuxxe7Wub4FhSFkdhvUoQ9ws+SxPI34oWn4Bh/9onaz4mt/wC7t6dClCy6G8a2CVNeL9F68DD/AE/ZMZO0S7NS9XwwW9oqiIqg6kxGVL+DSzHkb/nb96jtb5lo/wDViPlPaOg39S0NY5ZnJ35LG0pd0Vzl/AREUSnCjDO1EW1cN/jUrTbcDNNbzKWsNpuG6596PLuUX57j+vQdyM9LMsPT/nRprbjwL65rL1+mltw5NkeLsX8s8J/aNB45D+JcdItw6YnHP9jtFVU1I2mqaaoc2dxIinZKQOAdJDSbBQciIAiIgCIiAz+SWVdZhcvVaV4F7B7HAujkaNQe24va5sQQRc2OkqeMmM82GVQa2pLqKXaH3fGT9GUDQP3g3vrmhEB2jR49RTC8NVTSjeyeN/mKVmPUUIvLVU0Q3vnjZ5yuLkQHTWUueTCqUOEDnVso0BsYLWXto4UxFrcrQ5QTlllhWYpL1Spf1jf7uJtwyMH5LdpO1x0nmAA1tEAREQG65nfhej5p/s8q6XXNGZ34Xo+af7PKumFyV+/NL6VzkbFL4Si03KuDgzB3y2+bR93StyXgxLChUuhB1Ndp/cI0/wCXyrL/AE3alZ7fHSyknF8MV5xS3ldfVllabI4wXWTTXHDk2feR2G9Sh4bhZ8lr8jBfg9Ok98LY18taALDQAvpdXVqOpNzfaTs9CNClGlHJL7e/MIiKBmNYy4f+jjbveT0AD1rS1tmXjtMA3B56Sy3mK1MhYZPrHHXu9K1y2YLyT9QqxsLiANZVFkaGLgi51nyLHVnoRxNKhS6WeHZ2/e3I9cLA0Bo2KHM9R/XYO42elmUxByh3PMf12HuRvpZlpWZfnJvbyZ1FkklNJd3oR8iIrctgiIgCIiAIiIAiIgCIiAIiIAiIgN1zO/C9HzT/AGeVdMLmfM78L0fNP9nlXTC5K/fml9K5yNil8IX1A6zgf96V8qiqIzcJKazTT4azI1iZdFbjdcAq4vocZKS0lkzTCIi9BpOWrrzRjdH5yfuC1whZ7Kx16h43Bo6WArC8G61W+szjbw61pm9vLV6CmiubnUPOveCrLBYWC+wVq1HpPEnRiqccC8Codzy9mw9yt9LMpdBUQ54uzIe5W+lmUrMsKi38ixsUvzo7+TNCRFOMfufwQD/1E6QD2Hv/AIysi+IORTn+b6P2ifE/6yfm+j9onxP+sgIMRTn+b6P2ifE/6yfm+j9onxP+sgIMRTn+b6P2ifE/6y03OVm3GDRwSCqNR1V7m26h1K3Bbe9+G66Aj5ERAEREAREQBERAbrmd+F6Pmn+zyrphcz5nfhej5p/s8q6YXJX780vpXORsUvhCoqoqYynsoj1tt3rXqXgonWdbf6l712l01ekskdnV4Zf+cDVqLCQREVkQI/x83qJjygdAH3LHtC9WKvvLId73HyleS6r88WcdWa6WT2vzZ93Vbr4ul1HAjpF26iLO/wBmQ9yt9LMpZuolzu9mRdzN9LMstBddG/d7xtEd/JmiroSLPzh4AH9lq9AA/wALYP3lz2i3TpDoXj8w/tWr/lfiTj8w/tWr/lfiXPSIDoXj8w/tWr/lfiTj8w/tWr/lfiXPSIDoXj8w/tWr/lfiWjZ1s4tNi8VPHDDNEYpHOJk4FiHNtosSozRAEREAREQBERAEREBuuZ34Xo+af7PKumFzPmd+F6Pmn+zyrphclfvzS+lc5GxS+EKiqipjKVidYg8qyqxCyULrgFdFcFbXOk9kvR+hhrLJl1ERdIYCP8YwiaEucRwmE34Y1eDs/wB6Vi7qU1r+KZMxyXdFaJ+7W097Z3uhYJUsPhKG1XTJYyovHY89z7d/FmnXS6uVlHLC7gyNLTs3HmOoqxdYcCleMW09TLl1HucXJusq6mOSni6owQNaT1WNvXCSQkWc4HU4Lf7r6uvYvReKM1C0SozU44Yrv+0Qp+QmKdrj6+H8afkHina4+vh/Gpruq3U+mlsN9XvX7o8H7kNQ5vMWffg04Nv+4gH/ANr74s8Z7VHjFP7RTxhDetJ3nyD/AJKyAVdWvGrCbiktWx+5cWavOpTjKWGL7vLtfZgc78WWNdqjxmn9oq8WONdqjxmn9ouiQvoLA71r90eD9zZUmc6cWGNdqjxmn9oq8V+Ndqjxmn9oujQgUHe9oXZHg/ckc58V2Ndqjxmn9oq8V2N9qjxmn9oujQvsKLvm0d0eD9yeBzfxW432oPGaf2icVmOdqDxmn9oukwqhQd92nujwf+RLQRzZxWY52oPGaf2ipxV452oPGaf2i6WCBRd+Wnujwf8AkS6NHNXFXjnag8Zp/aJxV452oPGaf2i6XRR/HbV3R4P/ACPeiiQfm4yCxSjxGmqKmn6nCzqvCd1aF9uFDI1vWteSeucBqU4oi0LXa52menPDHDDVvfa33k4x0QiItUkUXtoXaCNx868avUbrOtvCsLrq9HaoPv1cdS88CFRYxMgiIu2NUIiICzUQMkaWvaHNOwhatimSpF3U5uPkE+Z23mPlW3ooyinma1oslKusJrf2rf8A7RFbwWktcC1w1gjSOcL5upHxLDIqgWkbc7CDYjv+o6FqOKZPSw3cz9LHvAtYco9Y8iwyptHO2q7atHrR60dme9eqMPdVuvgFVuseBXKWJsOHtHU2gWNhc869IWrNcRpBIPJoXsixGVu3hc4v5VWVbFNtuLx8dXuXlnvSnGKjKLWGrVry4M2AL6CxMOMD47S3v38iydJM2UEx9dbXZpFr6r9C0alnqxzi+ZaUbVRq6oSWPdk+D1+RdCqFQL6C1GbiPoL6C+QvoLGzIj6C+gvkL6CxsyFQqhUCqFjZNH0qqiqokgiIgCKiAIAqsdYg7irzKZx5OdXmUjRr0+RWNC7LXUacY6O2Wryz8iDnFHo4Q3oqdSbuVF2OnW7o8X7Gtgi4iIsh4EREAREQGExTJ+Ge7gOpybwLgnlbt5xYrTsRwuanNpG6NjhpB5js5jYqTFbkY1wLXAEHWCLgjlCg4Jlba7spV+surLvWT8V657SK7qt1t2K5LNN3QHgn5J0g8x9R0LWHUcokERYRITYNOsnkO5YZRazOctFkrWd4TWeTWtP+dmGOwrQ0r5ntjYLuPQBtvyBSFh1CynYGM5ydpO0lWMFwttMy2gvPvnbzuHIFlFmhDR1nRXdYegjpT+J+Wzx7/XDXakhY73zQe9615ZMNYfekt8q96LHVs1Kr8cU+fHMszEvoHjV13MbededzCNYtzhZ5FXVbmpS+CTXmvR+Z6mYMKoWUfSsOy3MrD6H5J6R61V1botMPhwl4P3wMimjxhVCuPpnjZ0L4CqqtOdJ4TTXisOZlTxyKorrKd52WXoZSDab+RbVC7bTWyjgu+Wr+eCYc4o8QCvMpnnZbn+5e5jANQsvtW9C4YLXVk3sWpcc35GN1X2I8rKRo1m/kV9rQNQsvtFcULLRofpxS58Xr8zE5N5hERbB4EREAREQBERAEREAREQBeKp/vqf8Aif5QiLx5EZ5b4/3I9qIi9JBERAEREAREQBfHxu8qIvXkvqQLiIiPMBEReAIiIAiIgCIiA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9" name="Google Shape;429;p57" descr="data:image/jpeg;base64,/9j/4AAQSkZJRgABAQAAAQABAAD/2wCEAAkGBw8QEhASEBIQEBEVEhYWFxgVEBUSGRcSFRUWGhUYFhMdHCggGBolGxUYITEhJSkrLjEuFx8zOjMuNygtLisBCgoKDg0OGxAQGyslICUtLS0tMistLS0rLS0tLy0rLS0xLS0tLS8tLS0tLS0tKy41LS8tLi0tLS0tLS0tLS0uLf/AABEIAOEA4QMBIgACEQEDEQH/xAAcAAEAAQUBAQAAAAAAAAAAAAAABwEDBQYIBAL/xABSEAABAwIBBgUNCwkHBQAAAAABAAIDBBEFBgchMUFREhdhcZETIjRUdIGSlKGxs8HTCDI1QlJTYpO00dIWGCMkVXKDo+MUM0Oy4fDxFWRzgsL/xAAbAQEAAgMBAQAAAAAAAAAAAAAAAgUDBAYBB//EADkRAAIBAQQGCAQFBAMAAAAAAAABAgMEBRExEiFhgZGxEyJBUXGhwdEyNHLwFSMzUuEGstLxFJKi/9oADAMBAAIRAxEAPwCcUREAREQBERAEReKuxGGEXleG8mkk8zRpQjKSitKTwW09qtSStaC5zg1o1kkADnJWpYhlgTcQMsPlO0nvN1DvnvLXKytlmN5Xl56AOYfco6SKi0X3RhqprSfBcc3uWG03KvyrgZcRgzO8EdJ0la1X4/UzXBfwG/JaNHfO3vrFovMcSitF5WivqcsF3LV/L3vDYZ3BsppIbNlvJHymzmjkvrH+9C3ShrYp28OJwcNu8HcRrBUWq9S1MkLg+NxY7k2jcRqI5CpI2LFe9ShhGp1o+a8G8/B7miV0WuYPlPHLZktopN+trjyHZ31sa9OooWinXjpU3iuXis0wiIhmC+SQNJ0L5kka0FziABrK13EcRMpsLhm7fyn7lr17RGktefYiE6igtZdxHFC7rYzZo27XfcFn2uuAd601bXQOvHGfojyaFq2KtKpObk+xffmY6U3JvE9KIisjOEREAREQBERAEREAReepqGRjhSODBvJt0b1r1dlfG3RAwyfSN2jvC1z5F42ka9otdGh+pJLZ28Fr3m0rCYhlHTRXAd1R+5unpOr1rTcQxaef37yW/JGgeTWvCouRR2i/W9VGOG2Xtlxb8DN1+VFTJoaRCNzdJ77tfRZYTSSSbknWTpJ5yiKJSVq1Ss9KpJt7fbJbgqKqLwxFERF6AqKqKQKLOYNlFLBZr7yRbibcEcjvv8iwaqpmSjXqUZadN4P7z7/B6t5KFBXxTt4UTg4bdhB3EbFeqZ2xtLnGw853DlUZ4d1UPDonFhHxhsHKNoWfqqp8pBeb2GzQBzBa1ptKpLBa5cvE6qx3jKtTblDB9/Y/v7eaV+vrnTHToaNQ9Z3leVfIKqqWUnJ6Uniybk28WfV1smBvvEOQkeW/rWsrPZOO617dzgekf6LZsLwreKfv6Geg+uZlERXRuBERAEREAREQBYjKWqfDTvfGeC+7bGwNrnTr5LrLrXMt3WgaN7x0AH/ReN4I1bdNws1SSeD0X7GlTzPeeE9xe7eSSekr4RFiOFeeIRFpmWmVlTQ1DI4mQua6IPPDbJe5kkGx40WaF6liZaNGdaahBYtm5oos4yK35qk8CT2icZFb81SeBJ7RS0Gbn4TbP2ea9yU0UWcZFb81SeBJ7ROMit+apPAk9ovNBj8Jtn7PNe5Kaoot4yK35qk8CT2icZFb81SeBJ7Re6LH4TbP2ea9yUkUW8ZFb81SeBJ7ROMit+ZpPq5PaJosfhNs/Z5r3JSV+lpi87htP3cqibjIrPmaTwJPaL2MzsV4FhDRAf8Ajl9qoVnUS/LWL3ajYoXNXcsaqwS2rXw8yZYow0WaLBfahfjaxD5mi8CX2qrxt4h8zRfVy+1VW7LWbxa817lyrNNLBJcUTQihfjbxD5mi8CX2qcbeIfM0XgS+1Xn/ABK37fNe5LoKnd5ompZbJx/XvG9t+gj71z/xuYh8zRfVy+1V+kzyYlE7hNhor2I0xzbf4qy0LNVjUUmstqMlOjOMk2dNIoVze52cQxHEKakmipGRydU4RjjlDhwIXvFiZCNbRsU1K2NwIiIAiIgCIiALUsvn6Kdvyi/zNHrW2rSsu3XkhbuaT0n/AEUZZFbe7wsc9uH9y9DWURFjONCizOr2XD3M30kqlNRZnW7Lh7mb6SVThmWV0fOQ38maUiKTeI7Gd9J9c78CmdkRkik3iOxnfSfXO/AnEdjO+k+ud+BARkikDEMz2NxC4gjnG3qUzCfBcWk94FaTXUE0DzHPFJDINbZGOY4f+pF0B5UREARFseTWRWJYhppaZ74726o60ceux/SOIDrbQLnkQGuIpfocwlc4XmqqWI7mCSXpuGq5VZgqwD9FWUzzueySMdI4XmQEOIt0yizY4vQgvkpzLENb4D1UAbSWjrwOUtAWloAiIgN5zJfDVD/H+zTLqpcg5v3EV9OQSCOqEEaCCIZLEFdKZP5SiS0c5DZNTXauFyHcfOsyoylDTX3kadS3UqdoVCeptJp9jxbWGx6tWOeWee1IiLCbgREQBERAFoeWr71AG5oHT/yt8UcZVPvVTcnBHQwetRnkU9+TwsyXfJcm/QxaIixnJhRZnW7Lh7mb6SVSmoszrdlw9zN9JKpwzLK6PnIb+TNKXca4cXcamdkEUTe6Dr54KWjdBLLC4zuBMcjoyRwDoJaRdQX+U2I9u1njMv4kB2asFlTkxSYnCYaqMOFjwXiwfG4/GjfbQeTUbaQQufch86dfRzxipnlqqQuAkbK4yOa0kXeyQ3ddo08G9jqtqI6dBvqQHHuWeTM2GVUlLMQ61nMeBYSROvwXgbNRBGwgi5tdYBdA+6OwxrqWkqbdfHOYr/QkY52nmMY8I71HmZ3JVuI1w6q3hU1O3qsgIuHG9o4zyE6SNoY4bUBuGarNOyRkdbiTOE11nRQHQC3W18o2g6wzdrveynGKJrQGtAa0AAACwAGoAbAri0LOdnDjwljWRtbNVyNuxhPWsbpAkktptcGwFr2OkWQG+ouP8Zy3xOscXT1dQb/FbIY2DmjbZvftdWMNysxKmcHQ1lUwg3t1ZxaedhJa7mIQHY6iHPRkLQGnlxBro6OoZpNhZk7jqaWj/FJ1OGvTwtGlvnyBz0MltDinAifbrZ2izHWGqRg967lGg31DbG2cvLmXFqi4uykjJEMfJtkfvefING8kDS0REBseQXZ1PzSehkUvqIMguzqfmk9DIpfVtYf09/ojjb/+aX0LnI2nJ7KbgWiqCS3UH/J5Dv59fq3WNwIBBBBFwQbgg7QVECzeAZQPpjwXXfETpG1t9ZbvS0WLS61PPu7/AL/0ZrtvlwwpWh4rsfavHvW3NeGUjovPS1LJWh7HBzTqI9e48i9CqWsNTOrTTWKyCIiHoUY4469ROfpkeU28yk5RRVS8N7nfSPrKhMob+kujhHa3wWHqW0RFA5kKLM63ZcPczfSSqU1FmdbsuHuZvpJVOGZZXR85DfyZpS7jXDi7jUzsiHvdJ9iUXdDvRlc+rsfKfJWixNkbKyMyNY4uaBI9lnEW1tIvoWucTuBdrP8AGZvxIDmrBcMmq54aeBvDlleGtGnbrJ3NAuSdgBK7Qhj4LWt18FoHQLLDZO5JYfh4P9jp44SRYu0veRrsZHEutfZeyzhKAiz3RFSG4bEzRd9Wwd5schJ6bDvr49zthwjoJ5yBwpqgi+0xxNaGg8znSdKjnPRlgzEatsdO4PpqYOa1wNw+RxHVHg7W9a0A/RJ2qWMw0odhEQGts0wPPw+F5nBASGTbWuN8rsafX1lTVOJPVJCW32RjRG3vNAC7EqY+Ex7Rrc1w75BC4mkYWkgggg2IIsQRrBCAtoiIAiIgCIiA2PILs6n5pPQyKX1EGQXZ1PzSehkUvq2sP6e/0Rx1/wDzS+hc5FFVVDDa9ja9r227rr5ViijMhhGLy0z+E03affNO0bOZSFheJxVDeFGdWsHWDy/eosWayShkfUN6m4i3vyPkjXffc2Hf5Fq2yzQnBzyaWfv6epc3TeFWlUjRS0oyeGHdj2rm1l26sySURFRHalqZ/Ba524E+RROzUFKGLutBMfoO6SLKMQoTes5m/n16a2S82vYIiKBQBRZnW7Lh7mb6SVSmoszrdlw9zN9JKpwzLK6PnIb+TNKXca4cXcamdkYTKXKiiw1jH1svUWPcWtPU5JLuAvazGm2hYDjewDtw+LVHs1rHuk+xKLuh3oyufUB0viee3B4h+iNRUnYGQ8Ad8yFthzAqK8uM69diTXQxgUlM4Wcxjy5zwdYfLYXbyAAadN1HiIApz9zhjbbVlE42dcVDBv0BkvRaPpO5QYsrk5jUtDUw1MJs+J97bHN1OYeRzSQedAdnLmXPVke+hrH1MbT/AGWpeXggaGTO0yRk7Lm7hyEge9K6AyWyip8Sp2VNM67XaHNPvo5ABwmPGxwv3wQRoIKyNfRRVEbopo2SxuFnNe0OBHKCgOJUXRGNZiaCVxdS1E1Lc+9c0TsbyNuWutzuKsYXmEpGEGpq5pwNkcbYL8hJLzbmsgIXyaycq8QmENJGZH6ydTWN+U9+po8+oXOhePE8PlppJIZmOjljdwXNcLEH1jaCNBBuuwsBwKloYhFSQshj28EaXHe9x0uPKSVpGevJihqKR9XM9lPUQt6yQj+83QuA0uudVtIOnVcEDmdERAbbmypTNiVLGCGl3VdJ06oJT6l0TRZPwMsXXkfvd1o8H77rn7M78L0fNP8AZ5V0uufvi8bTRqdBSm4xaxeGp4ttZ59mSaRFWGz1KnTTgnJaljrww15ZZvPDE8GMUofA9jQ0ADhAAW97p0DvLQ1JRF9ajusg6nI9m5x8+hW39H2jShVovsal/wBtT5J7znv6ooYSp1Uuxxe7Wub4FhSFkdhvUoQ9ws+SxPI34oWn4Bh/9onaz4mt/wC7t6dClCy6G8a2CVNeL9F68DD/AE/ZMZO0S7NS9XwwW9oqiIqg6kxGVL+DSzHkb/nb96jtb5lo/wDViPlPaOg39S0NY5ZnJ35LG0pd0Vzl/AREUSnCjDO1EW1cN/jUrTbcDNNbzKWsNpuG6596PLuUX57j+vQdyM9LMsPT/nRprbjwL65rL1+mltw5NkeLsX8s8J/aNB45D+JcdItw6YnHP9jtFVU1I2mqaaoc2dxIinZKQOAdJDSbBQciIAiIgCIiAz+SWVdZhcvVaV4F7B7HAujkaNQe24va5sQQRc2OkqeMmM82GVQa2pLqKXaH3fGT9GUDQP3g3vrmhEB2jR49RTC8NVTSjeyeN/mKVmPUUIvLVU0Q3vnjZ5yuLkQHTWUueTCqUOEDnVso0BsYLWXto4UxFrcrQ5QTlllhWYpL1Spf1jf7uJtwyMH5LdpO1x0nmAA1tEAREQG65nfhej5p/s8q6XXNGZ34Xo+af7PKumFyV+/NL6VzkbFL4Si03KuDgzB3y2+bR93StyXgxLChUuhB1Ndp/cI0/wCXyrL/AE3alZ7fHSyknF8MV5xS3ldfVllabI4wXWTTXHDk2feR2G9Sh4bhZ8lr8jBfg9Ok98LY18taALDQAvpdXVqOpNzfaTs9CNClGlHJL7e/MIiKBmNYy4f+jjbveT0AD1rS1tmXjtMA3B56Sy3mK1MhYZPrHHXu9K1y2YLyT9QqxsLiANZVFkaGLgi51nyLHVnoRxNKhS6WeHZ2/e3I9cLA0Bo2KHM9R/XYO42elmUxByh3PMf12HuRvpZlpWZfnJvbyZ1FkklNJd3oR8iIrctgiIgCIiAIiIAiIgCIiAIiIAiIgN1zO/C9HzT/AGeVdMLmfM78L0fNP9nlXTC5K/fml9K5yNil8IX1A6zgf96V8qiqIzcJKazTT4azI1iZdFbjdcAq4vocZKS0lkzTCIi9BpOWrrzRjdH5yfuC1whZ7Kx16h43Bo6WArC8G61W+szjbw61pm9vLV6CmiubnUPOveCrLBYWC+wVq1HpPEnRiqccC8Codzy9mw9yt9LMpdBUQ54uzIe5W+lmUrMsKi38ixsUvzo7+TNCRFOMfufwQD/1E6QD2Hv/AIysi+IORTn+b6P2ifE/6yfm+j9onxP+sgIMRTn+b6P2ifE/6yfm+j9onxP+sgIMRTn+b6P2ifE/6y03OVm3GDRwSCqNR1V7m26h1K3Bbe9+G66Aj5ERAEREAREQBERAbrmd+F6Pmn+zyrphcz5nfhej5p/s8q6YXJX780vpXORsUvhCoqoqYynsoj1tt3rXqXgonWdbf6l712l01ekskdnV4Zf+cDVqLCQREVkQI/x83qJjygdAH3LHtC9WKvvLId73HyleS6r88WcdWa6WT2vzZ93Vbr4ul1HAjpF26iLO/wBmQ9yt9LMpZuolzu9mRdzN9LMstBddG/d7xtEd/JmiroSLPzh4AH9lq9AA/wALYP3lz2i3TpDoXj8w/tWr/lfiTj8w/tWr/lfiXPSIDoXj8w/tWr/lfiTj8w/tWr/lfiXPSIDoXj8w/tWr/lfiWjZ1s4tNi8VPHDDNEYpHOJk4FiHNtosSozRAEREAREQBERAEREBuuZ34Xo+af7PKumFzPmd+F6Pmn+zyrphclfvzS+lc5GxS+EKiqipjKVidYg8qyqxCyULrgFdFcFbXOk9kvR+hhrLJl1ERdIYCP8YwiaEucRwmE34Y1eDs/wB6Vi7qU1r+KZMxyXdFaJ+7W097Z3uhYJUsPhKG1XTJYyovHY89z7d/FmnXS6uVlHLC7gyNLTs3HmOoqxdYcCleMW09TLl1HucXJusq6mOSni6owQNaT1WNvXCSQkWc4HU4Lf7r6uvYvReKM1C0SozU44Yrv+0Qp+QmKdrj6+H8afkHina4+vh/Gpruq3U+mlsN9XvX7o8H7kNQ5vMWffg04Nv+4gH/ANr74s8Z7VHjFP7RTxhDetJ3nyD/AJKyAVdWvGrCbiktWx+5cWavOpTjKWGL7vLtfZgc78WWNdqjxmn9oq8WONdqjxmn9ouiQvoLA71r90eD9zZUmc6cWGNdqjxmn9oq8V+Ndqjxmn9oujQgUHe9oXZHg/ckc58V2Ndqjxmn9oq8V2N9qjxmn9oujQvsKLvm0d0eD9yeBzfxW432oPGaf2icVmOdqDxmn9oukwqhQd92nujwf+RLQRzZxWY52oPGaf2ipxV452oPGaf2i6WCBRd+Wnujwf8AkS6NHNXFXjnag8Zp/aJxV452oPGaf2i6XRR/HbV3R4P/ACPeiiQfm4yCxSjxGmqKmn6nCzqvCd1aF9uFDI1vWteSeucBqU4oi0LXa52menPDHDDVvfa33k4x0QiItUkUXtoXaCNx868avUbrOtvCsLrq9HaoPv1cdS88CFRYxMgiIu2NUIiICzUQMkaWvaHNOwhatimSpF3U5uPkE+Z23mPlW3ooyinma1oslKusJrf2rf8A7RFbwWktcC1w1gjSOcL5upHxLDIqgWkbc7CDYjv+o6FqOKZPSw3cz9LHvAtYco9Y8iwyptHO2q7atHrR60dme9eqMPdVuvgFVuseBXKWJsOHtHU2gWNhc869IWrNcRpBIPJoXsixGVu3hc4v5VWVbFNtuLx8dXuXlnvSnGKjKLWGrVry4M2AL6CxMOMD47S3v38iydJM2UEx9dbXZpFr6r9C0alnqxzi+ZaUbVRq6oSWPdk+D1+RdCqFQL6C1GbiPoL6C+QvoLGzIj6C+gvkL6CxsyFQqhUCqFjZNH0qqiqokgiIgCKiAIAqsdYg7irzKZx5OdXmUjRr0+RWNC7LXUacY6O2Wryz8iDnFHo4Q3oqdSbuVF2OnW7o8X7Gtgi4iIsh4EREAREQGExTJ+Ge7gOpybwLgnlbt5xYrTsRwuanNpG6NjhpB5js5jYqTFbkY1wLXAEHWCLgjlCg4Jlba7spV+surLvWT8V657SK7qt1t2K5LNN3QHgn5J0g8x9R0LWHUcokERYRITYNOsnkO5YZRazOctFkrWd4TWeTWtP+dmGOwrQ0r5ntjYLuPQBtvyBSFh1CynYGM5ydpO0lWMFwttMy2gvPvnbzuHIFlFmhDR1nRXdYegjpT+J+Wzx7/XDXakhY73zQe9615ZMNYfekt8q96LHVs1Kr8cU+fHMszEvoHjV13MbededzCNYtzhZ5FXVbmpS+CTXmvR+Z6mYMKoWUfSsOy3MrD6H5J6R61V1botMPhwl4P3wMimjxhVCuPpnjZ0L4CqqtOdJ4TTXisOZlTxyKorrKd52WXoZSDab+RbVC7bTWyjgu+Wr+eCYc4o8QCvMpnnZbn+5e5jANQsvtW9C4YLXVk3sWpcc35GN1X2I8rKRo1m/kV9rQNQsvtFcULLRofpxS58Xr8zE5N5hERbB4EREAREQBERAEREAREQBeKp/vqf8Aif5QiLx5EZ5b4/3I9qIi9JBERAEREAREQBfHxu8qIvXkvqQLiIiPMBEReAIiIAiIgCIiA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0" name="Google Shape;430;p57" descr="data:image/png;base64,iVBORw0KGgoAAAANSUhEUgAAAOEAAADhCAMAAAAJbSJIAAAA81BMVEX///8/Pz8h14n3xzyi424sv+vMzMwyMjK16YtWzO+n6nArxfM9Oz4/PDs7PD8f3o3/zTxRYEc9V2I7XUxkWT83NzfUy9DJzNSHh4cqKirf398XFxemw6P8xzCkz2cbv/Bu3Xxx0bMhISHS0tLv7+8eHh60tLTHx8dXV1e9vb0mJia46oabm5tzc3OlpaV8fHyL28FGRkaOjo5kZGTm5ubz8/MNDQ3o+N3N8LJiz/Cr5nxTU1NtbW2srKztznvdz6u765aT3fTP7/vV8r9feE1HXFU6antSWFE6XUw4c1Z/bT472pb3zFNt2Kak1L6A163pzovy4uObAAAIIElEQVR4nO3d+7uaNhgHcNl2yE5Xe08LONsVRJEiztvpRe1pd+3W067//18z1HMhEd5EDgng835/2rOzYD4mhBAia7UwGAwGg8FgMBgMRlFev/nwo6K8+vVUVd5+/E3W9+GVKp9S4QYpZfz9nTqfauHp6UcJoMIG1CAUE18rbUENwlNRR1U2xGgTvhU0odo+qkMoaMQ3u2q8+0FV7rx8caIsOyF8Jm466StlPNXCnRHupglQXftpEG6NAqFaoHrhiUiotIvWQqgYqEF4AgtVN2H1QsVnoRbhCShUDUQhClGIQhSiEIUoRCEKbyu8U0pevvipjKgQ3vnjYRn581EZ+QsiFhY+vFtK2mXkkSKhUZegEIUorD4oRCEKqw8KUSgtpMQm1Jhssvtn2j64spQSYichhMiX1iW0Z2tvPu/1FotFrzd3vGE0DhLnITzbGEV903Mcb9CPrBm1aZ2EdJBxgMUgWoaSSGqPTa60FxkySD1CMs87SC9eEnE1KZkuskqbKyLsrVqEdlYLXmcwswWVJIGTV9gLRJ1Ah5DOwOMkxglYTWJBhaeC70eHkKwFwlbLAqpJpnDZNdyKOoS2JxS2+rnVhFtwkxgkahHmnkWpmDnjjbCLJxlDY1VthK1BdkclEoUXzRC21llEEkkVBfppjYStUUZTUKmSvWa0YWu+L5Rrwuwvp4bCVrTX2ezcyRAbYDitlXCvEelIsuSgVsJpMLKi4Txrosl3NtLnv4PYGlvTqM9/Z17+jKEC4di17dB3J+P92eqQawrKddK174ZJ4dD3J2uwYLVCa3MHm8T2Db6JeiFbuYD9s9chV7Fd9pi1GmmuhEk6/ISFrSjlJmyjm5LET387NbtaWOl6jtljrhgidxoufJIKTZ3Io3pd8dNC4rJnGtvbCDtlHzJCO7gmTn1g2lbFSJMW+uzaRMRUlRtopiFhiJdN7AUutExQRRsSo71ZNdsJ2QGVvXJzU7Yg+WoobSeFL0v79soaTzqbf10v4WV12pt6+mxHnLJVZT/QTkN2yN3SYl2F22qGrby/JeEuFmfsSZoOsB5VrdAIuStikK4qXTF/m3eYmtO0MB9YrZBQ/pLPXPEpeylxWKEh14QVCqlNoh53SIcVshd8z+XqfnNpBICVXQ/pcpqxiBozE2jK3hzuL3NQsa8S4TAemk7mEnZryY4lIuGm/rVY85a+P/RcVhiz38whz3FqKlzZTIscn3DQYQ1E+h6wIcKFQY5cuAqPXDj1+YH/yISWvzf54m6Amy1crPz9a/cxtaFphBnz5+MRzkedzOnXsQgd68zOvgU6CqETB/7V6ste3Ro/p3GG44nt2vm3QJwQeDZRM6HXX8fWjJ51/PSiW9azQ+7eojHC8Zkbhmlc3jIEZTdhmI0RWrwu7yaWv8cXbSyqsTDnLpZ7eug0VZi/j5LbaNJrphBcZFmyHxhC/22dhNfPLahoUyK3qp9ReypciKrmuYXs/mDCrletOAwls6gfj9qwseI1bzhcQW7DBZnt/ryY1m1f2wFC9tGbyQw15GZFvA+NQbUWctM2ZvtaOz0M7W/EaYiQ306T7o7sls5JU4UT9hPnNyMUZZ8tTvOPWWuh4XJ3Jaaxu9LYZMQ94of207wAAgp/AVKWMOY/1Ov3+8PB3u0YMGe9+/fPQEDhd/m5/6kcIQlyPpsPcGd170kXSGHh43KEtCP5QCDKP+a9Jw++z0/lwlC4jX0XfrrTGKFBzvjHxJmZA9fDugvtcc6nM4HmbTUXUuKaOR+fyhza9VV7ITGyH4ins4R+w6ZDSNhmAHad72ezQ08EHIP72rQI2VXBA3zbRgwFv5pJgFULDWZ6mfPbmHwhCQNgQO3NXHhPlBYhM/kSrl2w2U5D7WFeJeLdymvVQnp2sztoFB72C+f2dqrdCbKG1F7c9oXrWXqExI12I6IXhOLftbK53GbpLyNmSO458cp2gRVzzULi0tF6GAWbPnUY8Hr7mu26xsyK+8N+HFmzJXVvHuqAxXUJtzUUnjMgcXtChq67OQ6zqAx3Cn1C8CGMLDErgl6vRchU8bChVEwUldUjpAfUKDM0zyf+vvQIUzUsBMwzyvQHTcKrChbpoteHYJGyMwddws1TlANnM9nKXQ4ook9YVVCIQhRWHxSiEIXVB4UoRGH1QSEKUVh9UIjCA4S0eJogpPZybBXNaFJsi7dOIZlJvB0SyGBSuB01repLvlgOyLjoWrKeJzOSO5vAzAq2op42FG8YEcepsZAKXiIrmYKNqGW3CfiiZOnAr5qtVCj91gg4BX9hqUV4uyvFVfJfNVy5UOJd0DIB3xZcrVDmZcfiLIBfHFQtNPK3NB0Q6FcjlQupK/kqWSAD/i1R9RKS8LatGHeKPiHXtZ/GD2LPKRozmuy9+KR2QmK7fqdodi8lqLvw9jn8/9qiTyjYtiWZYsAK9kQVTdFbYF33+JUBde+J0g/UuNZGiyNvtdiG66UoRGH1QWFhYSm5V0bUCP95XEI+PXxSRv5VIfzufil5/qCUAMDiwnLyvAtVrpSgEIUoRCEKUYhCFKIQhShEIQpRiMLW5yMQXoDCL0cgfA8Kv95vvLB7DgpN5d1UufACflWaqbwRVQu75wLh0/8UExULu9+eCYTKiWqF3W+mCQu9hPj1s0qjQuGD7sX5M9OE94U65iZfv6gbcNQJL96fb2sP7+3tDbb/0VOFeaYu27oPBO8O9cymR7R5+bIRmxtREyZnYrOJ+6+UPjKiDDDpqF5TjQNP6g3FG6PTxAHHc2R9GAwGg8Fw+R+lY6foTIRxXgAAAABJRU5ErkJggg==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1" name="Google Shape;431;p57" descr="data:image/jpeg;base64,/9j/4AAQSkZJRgABAQAAAQABAAD/2wCEAAoHCBUREhgQERIVERQVGRIYFBQSDxEYEhkWGBUZGRkZGhocIy4lHR4uHxgZJj4nKy8xNTU1GiU7QDs0Py41NTEBDAwMEA8QGhIRHDEhISE0MTQxPzQ7MTQ4ODo0MTQxMT80PzQ1NDExQDcxMTQ8Pz8xNDQxQDw0NDE0MTQxMT8/PP/AABEIAHMBtgMBIgACEQEDEQH/xAAcAAEAAgIDAQAAAAAAAAAAAAAAAQcCBgMEBQj/xABKEAACAQMABQUJDQYGAgMAAAABAgADBBEFBgcSIRMxQWGyIjVRVHFygZGxFRYlMjNzg5OUobPR0hQjJFKCwTRCU2J0khekQ2Oi/8QAGgEBAQADAQEAAAAAAAAAAAAAAAEEBQYCA//EACgRAQABAgQEBgMAAAAAAAAAAAABAhEDITFxE0FSkQQSIjJRsSMzgf/aAAwDAQACEQMRAD8At25uAg8JPMJ5tSuzc7HyDgJx3FfecnrwPIJgHmh8V4irEqmIm0Q+tHlhlEx3pOZhPd0xEQpERAREQEREBJXnkQvPLGqPnS6+Ufz6naM4pyXXyj+fU7RnFOrp0YyYkRKJiRECYkRAmJEQJiRECYkRAmJEQJiRECYkRAmJEQJiRECYkRAmJEQJiRECYkRAmJEQJiRECYkRAyVypypKnwqSD6xNs1b1/u7Jgr1GuqPTTrOWcD/ZUOSPIciajED6g0Jpale0FuaDbyOOngwI51YdBESmtlusws6tWlWY8i6b46qiso4DrVj/ANRIkLrL35IedYPMg852aHxjEVlrprde21/VoULgpTXkt1RSoNjepIx4spPOSefpnh+/3SPjR+z236JjtCPwnX+h/ASbBoPZZVu7andLd00FVA4Q0XJAJPAkNx5pucLCw5opvTGkcofeJyeF7/dJeN/+vbfoke/7SXjZ+z236Jth2NVvHaX2d/1TxtM7Lr62U1E5O5RQSRRZxUwOfuGAz6CZ9ODhdMdoW8vM9/2kvGz9ntv0R7/tJeNn7PbfomskY4HgRwII4g+Cd/Quhq97U5G1pmo3OcYCqPCzHgojgYXTHaC8/L1/f9pLxs/Z7b9Ee/7SXjZ+z236JttjsaqsoNxeJTbpWlRZwP62ZePomN/scrqpNvd06rfyVKTU8+RgW4+gRwMLpjtBeflqnv8AtJeNn7Pbfoj3/aS8bP2e2/RPH0vomvZ1DQuabUnHHB5mHhUjgw8k6McDC6Y7QXn5fQ+qF89xY0a1Zt92UFm3VGTnwKABPZXnmuahH4Mt/MHtM2FTxnO4sWxJiPl9onJ863Xyj+fU7RnDOW6+Ufz6naM4Z09OjHTEiJRMSIgTEiIExIiBMSIgTEiIExIiBMSIgTEiIExIiBMSIgTEiIExIiBMSIgTEiIExIiBMSIgTEiIExIiBkGI5uETGIF9BpO9ODek700s0NXFantfz8JV/ofwEl6bP+9dr80vtMonX0/CVf6H8BJeuz8/Bdr80ntM2uH7Y2hs6M6Y2hWmk9q19Sr1aS07YqlSqi71GrnCMVGSHHHAm/7PdcDpSkxqU1p1qRUOEJ3GBGQy54jyEnyzRtI7JrurXqVVr24V6lRwCam8A7lhnuefjN+1E1RXRVFkL8rVqEM7hd1eAwFUeAffPb0rDavoIU9JJyCgG7VW3Bzcpv7pPVngZbequgaWjLQUlwCBv16hxlnxlmJ8AxwHQBK+07pind6x2lKmwdLd1QsOKl8szDrwQB5czd9o1V00XclM53MEjnCkgMfVA0TWLa7U5RksKdPk1JAq1lZmfHSqggKPLn0Tk1d2usXCaQpIEY45agrDd62VicjrB9EqSIG5bRNbvdK4C0xi3o5FLh3Tk/Gcnn48wHg8s0+YxAvrUVvg238we0zYVeaxqO3wdb+aPbNgV5oMWn8k7vPEs+f7r5R/PftGcczuj+8fz37RnHOgjRUxIiUTEiIG0aN1DvrmklxSpoUqDeQtVAOM44jHDmnZ/wDGukf9On9ePylsagH4Ltfmx2mnjay7RUsLprR7Z6hQIS61EAO8ueYiS5ZWV/qPf0FLvau6jiTSKvj+kHePoE13M+jtWNZqGkqZqUN5Sh3XRxh1JGRzcCD4RNC2w6BSmEv6aBGd+TrboADMVLIx6+5Iz5IuWVdEw3x4R6xJBlGUTEtjnkBweYj1wM56mhNXrm9P8NRd1HAue5pg+eeBPUMme7s61S90Kpq1gf2ekRvDm335wmfB0n1S6bu6oWVDlKjJb0KYA5sKBzBVUc56hxMXSyoE2V3xGWagp8HKMfvxPM0zqFfWlJ69Smj00BZ2p1Qd1Rzkg4+7M3y52tWytinQrVF/nO4mfQePrnW03tCtL2wuaA36NV6NRVWoncsxHBQ65GfLiTNcld6q6IW+u0tXcor72WVQSMKTzHyTdNYtmlK0tKt0t1UdqSFgjU0APEDBIPXNd2Z99KP9fYMt/X7vXdfNntLA+d4kojNwVS2OfdUn2TFhg4IwRzgjBlExIgcTgcT4BzwJiZNSZRlkZR4WRgPWZx5gZRMScSA4PSPXAziApIyASBzkA49cxLAc/D0wMomIYHm4+mciU2YbyozDwhWI9YgYxMczNKbNxVWYeFVYj7oERIiBMSIgTEiIExIiBd+9J3pw5k5mr8rQxWqTXo/CNb6H8FJe+z/vXafNJ7TKG1574VvovwUliaq7SbK1sqFvVFXfpIqPu08rkE8xzNhR7Y2hvML2U7Q6ukdrlxSrVKS2lEim9RAxepk7rFckDyTXNObS767Q0wyWyMMMKCsGI8G+SSPRNU0nXFSvVqrndepUdc8+6zlhn0GdWent2tGXjW1ancL8ak6OB5pzj1T6at69HSVoHGHo3CEMB4GGGXqIPsny3Nk1R1zuNGORTIqUXOXouTuE/wAyn/K3X09MDv6wbOb61qMKdJrqlk7lSngnd6N5ecN65yau7Nr26cctTNrS4bz1MbxHSETpPlm/2W1uwdc1VrUW6V5PfHrUzi0ltds0X+Hp1a7dAZQi56yejyQK0111Qq6LrbpJqUXzyVbGM/7WHQw+/omtT2dZ9Za+kqvK3DdyOFOkuRTRf9o6T4WPE+TAHiwLv1Kb4PoeaPbPfV5repjfwFDzR7Z7qtNPXT653YFVdqpUXdfKP579ozinJdfKP579ozim6hmJiREPSYkRA+itQO9lr82O00qfaijHSlTCk9xR5lJ/yCWvqB3stfmx2mnPpHWaxtqhpXFzSp1FALI+d4AjI6PBINQ2P6HrUUrXFVGprV3FRXUqxC5JbB4gccTsbZbtVsUo57t6yFR07qI5Y+sqPTO5pTaXYUVPJO1y+O5WmjBSetmAxKh1k1graRrGvXIHQiKTuIn8o8PWemBdeo13SvbGnWNKkXUcnV/dJ8dMA9HSMN5GErDanooW2kGdFCpcIrqAAFDKAjgD0Kf6p6Wx7TPJXL2jnCVwGQHm5RB7SvZHgmybYtG8pZpcgd1Qcbx6dx+5PoziOZyeJsb0OtR693URXVQtFA6gjJIdzg9QQZ6zOfbFfJTWlZU6aIz/AL2oVRAwQEqg4DpYMf6JuOoOjRaaOoow3WZTUfPhfuuPoIlKa5aW/bL6tXzld7cTzE7lfYT6Y5nJdezyzFHRlsAMGogqt1mp3fsIHold7YNKvUvFtc/u6KK270F3Byx6wOHpMszUmsKmjbRh0W9BPSiBD96mVRtasmp6RNQjuKqIynoJXuWHsiCWkxIiUbXsz76Uf6+wZeOnNGi7tqlqzlFqqFZhjeC7wJxnpwDKN2Z99KP0nYMuPXau1PRt06EqwpNgg8RnAP3EySQ4NB6Q0ZTcWNpUtwy5UIhUuxHP3X+ZvTOPXbVWje2zkIqV0Vmp1FUBsgZ3Wxzqcc0oXRtQpWpMh3Sr0ypHQQ4n1BWHBh1N7IHytUJCk8xAPrxL8raR0Toocn+4psMZRKe/U8pwCcyj1tHrXBo0kLu9RkVRzklj93TnoAJlo6L2UUwu/eXDux4utIhUB6e7bJPliUhtmhdaLDSLGjRZXcAncqUCpKjnIDDj6Joe1HVClbKL61QU0ZgtamvxAzfFdR0ZPAjm6fDnatA6A0TaXKfs1ZHuRvBV/bQ9Tm49wreDwidnaaoOi62ejkyPLviFVvskpq+kirqrjkKxwygjO/T44MtnWDVyjd0f2c00RWekzlEVXKI4YqCBkZxj0yqNkHfM/wDHrdunLM2haRe10bWq0mKudxFYc677BMjr4xOpDHWFbWno66oUeQQpbXIVENPeBFJ8DA45mp7GKCPTud+mj4enjfRWx3B5siVR056TnJ6TnnyZbexP5O58+n2DA2jWfQFnUanc3fJ06FvyhZSqojs+5u75HOBunh05np6E0haXNM/sj0qiJhStNVwvgBE0TbZXYU7amCdxnqswzwJRVC5/7meLsaqEXtRAe5aiSw6CVdcdo+uBvGndQrSvcpduFpU0DNcIoCo+BlSf5enPhE9bQelbCrmhZ1KDbg4pTC8FHDOOkTyNq9wyaMqBDu770UbB/wApYEj04x6ZVezyoU0pbbpxvM6nrU02OPWB6oFjbUdWaVS0e9p01StRwzlFA30yAwYDnIznPUZS0+jtdBnRl3/x7jsNPnCIJTEiJRMSIgTEiIF1b0b04syd6YPlcx5lU68H4QrfRfhJPBnu67H+PrfRfhJPBmVT7YdHg/rp2j6TEiJ6fVMSIgTEiIExIiBc+pzfwNDzR7Z7itNf1QP8DR80e2e2rTX10+qWmrq9c7qUufjv579ozjmdz8d/PftGcU2TbQyiYxD0yiYxA+itQO9lr82O00qXan30q+ZR7Anb0JtLrWlvTtUtaTrSXdDNUcMRknJAHXNY1j001/ctdOi02cICqMSo3VxzmB5sTGIHYsLx6FVK9Pg1N1dfKp5vIRkemfRtQU9JWPA5p3NIEHHEbwBGR4QejwifNWZfey2jUTRlPlDwZqj0gRxFNmyvoJyR1GSSHZ2g6XFlo6oyHdd8UaIHQzgjI81Ax9E+fBw4SwtsOmOVuktVOVoKWcf/AGP/AHC49cryWElbGyTWdAnudWbdbLNbljwYHiyDrzxA8s3zWXV6jpGjyNcHgco64FRGxjKn+3MZ82KxBBBIIIIIOCCDkEHoM3fQu0+8t1FOqqXajgOU3kq/914H0qT1yWW707jZFXDHk7uiydBqJUR8dYXeB9caR2aJaWVxc1rg1qlOk7qqJuUwwHAnJJb7vJO1/wCYOH+B4+D9p4evc/tPB1i2k3F5Se2WjSoUqilXALvUKnnAY4A/65jMydPZn30o/Sdgy39fz8F3XzZ7Syh9XtMNY3KXSItRk3sI5IU5GOceWbTpvaZWu7epava0kWqu6WWo5YDIOQCOqBpdmf3iefT7Yn1FV5m8h9k+WaT7rK/PusrY80g/2littduDkfsdHjn/AOWp+UskPP2ZlPdju/5bncz/ADbwxjr3d6WbtB0TXvLFqFqe7L02ZS+7voud5M83OQcHgd2UDRvHSqK9NilRXLqy86tknh65Y9lteqKoFezV2A4tTqlVY+HdKnd9Zkkh2Nneo1xbXQu7tFohAwRN5S7M3DOF4AAdfHwTa9pfeuv5KfbEra72l3VS5SvyaLTpFilurtusxGN5352Izw4AdUjWDaPWvbZ7V7amivu5dalQsMEHgCOqBnsg75n/AI9bt05v+1fvVU8+3/GSU/qtrA+jbj9qp01qNuOm67Mq4Yqc5Hm/fPb1m2h1tIWzWr29OmrsjF0dyw3GDDgR1RYu02WzsTP7u68+n2JUk2fVHXKpoxXSnRSryjKxLs643RjhgSpDcdtvNa+W49lOeNsc/wAe/wAxU7aTxdbtcKmkxTFSilLkuUxuOzZ393Ocj/bOpqrrE+jaxuEppVZkZN12ZRgkHOR5sHNbW17vW3ztDtGVbqD30tfnG/Ded/WfaBV0jbm1e3p01Lo+8juWyhyBgia5oTSTWlzTukQO1JiwRiQpypXBI86RX0Frn3tu/wDjXH4bT5xm+aW2oV7q3q2zWtJFrI6FlqOSodSpIBHE8ZoMsJLKJjEKyiYxAyiYxAuTMZmGYzMWzk7qt11/x9X6L8FZYGq+rmhqtlQqXVSiK7KDUDXgRt7J51zw6JXuun+Pq/RfhLPCn3jSHUYH6qdo+l6e9TQP+rQ+3p+qPepoH/Vofb0/VKLwIwJX1Xfc6raCCOVq0N4KxX+OQ8cHHDelIiRgRAyiYxAyiYxAuLVI/wAFR83+89oNPC1UP8FR83+89kNMSqM5c9i1fkneVN3Px389+0ZxTkuPlH89+0ZxTNb6NExIiHpMSIgTEiIExIiBd+p+rVhcWFtWrW1F6nJpvMw4lhz7wBwT5RPU1q1wttHUiquj193FKgjDIOMKWx8RB/bhPn1HK/FJXPPukjPqkSWLue6uXq1Hq1GLu7M7selmOT6OqcMiJRMSIgTEiIExIiBMSIgTEiIExIiBMSIgTEiIExIiBMSIgTEiIExIiBMSIgTEiIFyXFMo7IedWZT6DiYZm1616GJJuKS73+oo5+HSB09c1HM+E02cv4jBqwa5if5s4K2j6LsWejSdjjJakrMcDAySPABMPcm38Wo/U0/ynazJzI+cYtcaVS6vuTbeLUfqaf5R7k23i1H6mn+U7WYzC8avqnu6vuTbeLUfqaf5R7k23i1H6mn+U7eYzJmvGr6p7up7k23i1H6mn+Ue5Nt4tR+pp/lO3mTmM141fVPd1Pci28Wo/U0/yj3ItvFqP1NP8p28xmMzjV9Upo01RQqqqgcyqoCjyATMGYZkgzzZIqzU/cn94/nv2jMJlc/Hfz37RnHMt1FOjKJjEPTKJjEDKJjEDKJjEDKJjEDKJjEDKJjEDKJjEDKJjEDKJjEDKJjEDKJjEDKJjEDKJjEDKJjEDKJjEDKJjEDKJjEDKJjOS3oPVdadNGqO5wqIpLE9QED2dU9X30jXagg+IjOfAMMqgf8A6PqMS7tmuqPuZbE1cG4rYaqQchQPioD04yfSTElyzcTNb1i0XR3eU5MB/CCwz5QDgxEk6MTxsROFVs0dueRET5OZkiIgJMRIpERIqYiIVMCIgjVUFz8o/nv2jOOImS6ynQiIh6IiICIiAiIgIiICIiAiIgIiICIiAiIgIiICIiAiIgIiICIiAiIgIiICIiB29G0VeqFYZGRwyR7J9J6r6uWtmga2t0ps3xn7pqh4fzsScdWYiSSGwxESK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3" name="Google Shape;433;p57"/>
          <p:cNvSpPr txBox="1"/>
          <p:nvPr/>
        </p:nvSpPr>
        <p:spPr>
          <a:xfrm>
            <a:off x="249025" y="1168550"/>
            <a:ext cx="11034000" cy="23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Model was deployed using Flask in the file app.py</a:t>
            </a:r>
            <a:endParaRPr lang="en-US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Endpoint was defined as ‘/predict’</a:t>
            </a:r>
            <a:endParaRPr lang="en-US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Test file was read and stored in variable input_data</a:t>
            </a:r>
            <a:endParaRPr lang="en-US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All preprocessing steps such as dropping columns, removing outliers and label encoding were applied within a function before predicting the model</a:t>
            </a:r>
            <a:endParaRPr lang="en-US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Also, feature selection has been implemented to select the top 12 most influential columns that help in predicting the model</a:t>
            </a:r>
            <a:endParaRPr lang="en-US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Code was executed using python app.py</a:t>
            </a:r>
            <a:endParaRPr lang="en-US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Predictions were returned to the user as a file named predictions.csv</a:t>
            </a:r>
            <a:endParaRPr lang="en-US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 txBox="1">
            <a:spLocks noGrp="1"/>
          </p:cNvSpPr>
          <p:nvPr>
            <p:ph type="title"/>
          </p:nvPr>
        </p:nvSpPr>
        <p:spPr>
          <a:xfrm>
            <a:off x="185871" y="92679"/>
            <a:ext cx="11850553" cy="65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300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Output</a:t>
            </a:r>
            <a:endParaRPr sz="4700">
              <a:solidFill>
                <a:schemeClr val="dk1"/>
              </a:solidFill>
            </a:endParaRPr>
          </a:p>
        </p:txBody>
      </p:sp>
      <p:sp>
        <p:nvSpPr>
          <p:cNvPr id="428" name="Google Shape;428;p57" descr="data:image/jpeg;base64,/9j/4AAQSkZJRgABAQAAAQABAAD/2wCEAAkGBw8QEhASEBIQEBEVEhYWFxgVEBUSGRcSFRUWGhUYFhMdHCggGBolGxUYITEhJSkrLjEuFx8zOjMuNygtLisBCgoKDg0OGxAQGyslICUtLS0tMistLS0rLS0tLy0rLS0xLS0tLS8tLS0tLS0tKy41LS8tLi0tLS0tLS0tLS0uLf/AABEIAOEA4QMBIgACEQEDEQH/xAAcAAEAAQUBAQAAAAAAAAAAAAAABwEDBQYIBAL/xABSEAABAwIBBgUNCwkHBQAAAAABAAIDBBEFBgchMUFREhdhcZETIjRUdIGSlKGxs8HTCDI1QlJTYpO00dIWGCMkVXKDo+MUM0Oy4fDxFWRzgsL/xAAbAQEAAgMBAQAAAAAAAAAAAAAAAgUDBAYBB//EADkRAAIBAQQGCAQFBAMAAAAAAAABAgMEBRExEiFhgZGxEyJBUXGhwdEyNHLwFSMzUuEGstLxFJKi/9oADAMBAAIRAxEAPwCcUREAREQBERAEReKuxGGEXleG8mkk8zRpQjKSitKTwW09qtSStaC5zg1o1kkADnJWpYhlgTcQMsPlO0nvN1DvnvLXKytlmN5Xl56AOYfco6SKi0X3RhqprSfBcc3uWG03KvyrgZcRgzO8EdJ0la1X4/UzXBfwG/JaNHfO3vrFovMcSitF5WivqcsF3LV/L3vDYZ3BsppIbNlvJHymzmjkvrH+9C3ShrYp28OJwcNu8HcRrBUWq9S1MkLg+NxY7k2jcRqI5CpI2LFe9ShhGp1o+a8G8/B7miV0WuYPlPHLZktopN+trjyHZ31sa9OooWinXjpU3iuXis0wiIhmC+SQNJ0L5kka0FziABrK13EcRMpsLhm7fyn7lr17RGktefYiE6igtZdxHFC7rYzZo27XfcFn2uuAd601bXQOvHGfojyaFq2KtKpObk+xffmY6U3JvE9KIisjOEREAREQBERAEREAReepqGRjhSODBvJt0b1r1dlfG3RAwyfSN2jvC1z5F42ka9otdGh+pJLZ28Fr3m0rCYhlHTRXAd1R+5unpOr1rTcQxaef37yW/JGgeTWvCouRR2i/W9VGOG2Xtlxb8DN1+VFTJoaRCNzdJ77tfRZYTSSSbknWTpJ5yiKJSVq1Ss9KpJt7fbJbgqKqLwxFERF6AqKqKQKLOYNlFLBZr7yRbibcEcjvv8iwaqpmSjXqUZadN4P7z7/B6t5KFBXxTt4UTg4bdhB3EbFeqZ2xtLnGw853DlUZ4d1UPDonFhHxhsHKNoWfqqp8pBeb2GzQBzBa1ptKpLBa5cvE6qx3jKtTblDB9/Y/v7eaV+vrnTHToaNQ9Z3leVfIKqqWUnJ6Uniybk28WfV1smBvvEOQkeW/rWsrPZOO617dzgekf6LZsLwreKfv6Geg+uZlERXRuBERAEREAREQBYjKWqfDTvfGeC+7bGwNrnTr5LrLrXMt3WgaN7x0AH/ReN4I1bdNws1SSeD0X7GlTzPeeE9xe7eSSekr4RFiOFeeIRFpmWmVlTQ1DI4mQua6IPPDbJe5kkGx40WaF6liZaNGdaahBYtm5oos4yK35qk8CT2icZFb81SeBJ7RS0Gbn4TbP2ea9yU0UWcZFb81SeBJ7ROMit+apPAk9ovNBj8Jtn7PNe5Kaoot4yK35qk8CT2icZFb81SeBJ7Re6LH4TbP2ea9yUkUW8ZFb81SeBJ7ROMit+ZpPq5PaJosfhNs/Z5r3JSV+lpi87htP3cqibjIrPmaTwJPaL2MzsV4FhDRAf8Ajl9qoVnUS/LWL3ajYoXNXcsaqwS2rXw8yZYow0WaLBfahfjaxD5mi8CX2qrxt4h8zRfVy+1VW7LWbxa817lyrNNLBJcUTQihfjbxD5mi8CX2qcbeIfM0XgS+1Xn/ABK37fNe5LoKnd5ompZbJx/XvG9t+gj71z/xuYh8zRfVy+1V+kzyYlE7hNhor2I0xzbf4qy0LNVjUUmstqMlOjOMk2dNIoVze52cQxHEKakmipGRydU4RjjlDhwIXvFiZCNbRsU1K2NwIiIAiIgCIiALUsvn6Kdvyi/zNHrW2rSsu3XkhbuaT0n/AEUZZFbe7wsc9uH9y9DWURFjONCizOr2XD3M30kqlNRZnW7Lh7mb6SVThmWV0fOQ38maUiKTeI7Gd9J9c78CmdkRkik3iOxnfSfXO/AnEdjO+k+ud+BARkikDEMz2NxC4gjnG3qUzCfBcWk94FaTXUE0DzHPFJDINbZGOY4f+pF0B5UREARFseTWRWJYhppaZ74726o60ceux/SOIDrbQLnkQGuIpfocwlc4XmqqWI7mCSXpuGq5VZgqwD9FWUzzueySMdI4XmQEOIt0yizY4vQgvkpzLENb4D1UAbSWjrwOUtAWloAiIgN5zJfDVD/H+zTLqpcg5v3EV9OQSCOqEEaCCIZLEFdKZP5SiS0c5DZNTXauFyHcfOsyoylDTX3kadS3UqdoVCeptJp9jxbWGx6tWOeWee1IiLCbgREQBERAFoeWr71AG5oHT/yt8UcZVPvVTcnBHQwetRnkU9+TwsyXfJcm/QxaIixnJhRZnW7Lh7mb6SVSmoszrdlw9zN9JKpwzLK6PnIb+TNKXca4cXcamdkEUTe6Dr54KWjdBLLC4zuBMcjoyRwDoJaRdQX+U2I9u1njMv4kB2asFlTkxSYnCYaqMOFjwXiwfG4/GjfbQeTUbaQQufch86dfRzxipnlqqQuAkbK4yOa0kXeyQ3ddo08G9jqtqI6dBvqQHHuWeTM2GVUlLMQ61nMeBYSROvwXgbNRBGwgi5tdYBdA+6OwxrqWkqbdfHOYr/QkY52nmMY8I71HmZ3JVuI1w6q3hU1O3qsgIuHG9o4zyE6SNoY4bUBuGarNOyRkdbiTOE11nRQHQC3W18o2g6wzdrveynGKJrQGtAa0AAACwAGoAbAri0LOdnDjwljWRtbNVyNuxhPWsbpAkktptcGwFr2OkWQG+ouP8Zy3xOscXT1dQb/FbIY2DmjbZvftdWMNysxKmcHQ1lUwg3t1ZxaedhJa7mIQHY6iHPRkLQGnlxBro6OoZpNhZk7jqaWj/FJ1OGvTwtGlvnyBz0MltDinAifbrZ2izHWGqRg967lGg31DbG2cvLmXFqi4uykjJEMfJtkfvefING8kDS0REBseQXZ1PzSehkUvqIMguzqfmk9DIpfVtYf09/ojjb/+aX0LnI2nJ7KbgWiqCS3UH/J5Dv59fq3WNwIBBBBFwQbgg7QVECzeAZQPpjwXXfETpG1t9ZbvS0WLS61PPu7/AL/0ZrtvlwwpWh4rsfavHvW3NeGUjovPS1LJWh7HBzTqI9e48i9CqWsNTOrTTWKyCIiHoUY4469ROfpkeU28yk5RRVS8N7nfSPrKhMob+kujhHa3wWHqW0RFA5kKLM63ZcPczfSSqU1FmdbsuHuZvpJVOGZZXR85DfyZpS7jXDi7jUzsiHvdJ9iUXdDvRlc+rsfKfJWixNkbKyMyNY4uaBI9lnEW1tIvoWucTuBdrP8AGZvxIDmrBcMmq54aeBvDlleGtGnbrJ3NAuSdgBK7Qhj4LWt18FoHQLLDZO5JYfh4P9jp44SRYu0veRrsZHEutfZeyzhKAiz3RFSG4bEzRd9Wwd5schJ6bDvr49zthwjoJ5yBwpqgi+0xxNaGg8znSdKjnPRlgzEatsdO4PpqYOa1wNw+RxHVHg7W9a0A/RJ2qWMw0odhEQGts0wPPw+F5nBASGTbWuN8rsafX1lTVOJPVJCW32RjRG3vNAC7EqY+Ex7Rrc1w75BC4mkYWkgggg2IIsQRrBCAtoiIAiIgCIiA2PILs6n5pPQyKX1EGQXZ1PzSehkUvq2sP6e/0Rx1/wDzS+hc5FFVVDDa9ja9r227rr5ViijMhhGLy0z+E03affNO0bOZSFheJxVDeFGdWsHWDy/eosWayShkfUN6m4i3vyPkjXffc2Hf5Fq2yzQnBzyaWfv6epc3TeFWlUjRS0oyeGHdj2rm1l26sySURFRHalqZ/Ba524E+RROzUFKGLutBMfoO6SLKMQoTes5m/n16a2S82vYIiKBQBRZnW7Lh7mb6SVSmoszrdlw9zN9JKpwzLK6PnIb+TNKXca4cXcamdkYTKXKiiw1jH1svUWPcWtPU5JLuAvazGm2hYDjewDtw+LVHs1rHuk+xKLuh3oyufUB0viee3B4h+iNRUnYGQ8Ad8yFthzAqK8uM69diTXQxgUlM4Wcxjy5zwdYfLYXbyAAadN1HiIApz9zhjbbVlE42dcVDBv0BkvRaPpO5QYsrk5jUtDUw1MJs+J97bHN1OYeRzSQedAdnLmXPVke+hrH1MbT/AGWpeXggaGTO0yRk7Lm7hyEge9K6AyWyip8Sp2VNM67XaHNPvo5ABwmPGxwv3wQRoIKyNfRRVEbopo2SxuFnNe0OBHKCgOJUXRGNZiaCVxdS1E1Lc+9c0TsbyNuWutzuKsYXmEpGEGpq5pwNkcbYL8hJLzbmsgIXyaycq8QmENJGZH6ydTWN+U9+po8+oXOhePE8PlppJIZmOjljdwXNcLEH1jaCNBBuuwsBwKloYhFSQshj28EaXHe9x0uPKSVpGevJihqKR9XM9lPUQt6yQj+83QuA0uudVtIOnVcEDmdERAbbmypTNiVLGCGl3VdJ06oJT6l0TRZPwMsXXkfvd1o8H77rn7M78L0fNP8AZ5V0uufvi8bTRqdBSm4xaxeGp4ttZ59mSaRFWGz1KnTTgnJaljrww15ZZvPDE8GMUofA9jQ0ADhAAW97p0DvLQ1JRF9ajusg6nI9m5x8+hW39H2jShVovsal/wBtT5J7znv6ooYSp1Uuxxe7Wub4FhSFkdhvUoQ9ws+SxPI34oWn4Bh/9onaz4mt/wC7t6dClCy6G8a2CVNeL9F68DD/AE/ZMZO0S7NS9XwwW9oqiIqg6kxGVL+DSzHkb/nb96jtb5lo/wDViPlPaOg39S0NY5ZnJ35LG0pd0Vzl/AREUSnCjDO1EW1cN/jUrTbcDNNbzKWsNpuG6596PLuUX57j+vQdyM9LMsPT/nRprbjwL65rL1+mltw5NkeLsX8s8J/aNB45D+JcdItw6YnHP9jtFVU1I2mqaaoc2dxIinZKQOAdJDSbBQciIAiIgCIiAz+SWVdZhcvVaV4F7B7HAujkaNQe24va5sQQRc2OkqeMmM82GVQa2pLqKXaH3fGT9GUDQP3g3vrmhEB2jR49RTC8NVTSjeyeN/mKVmPUUIvLVU0Q3vnjZ5yuLkQHTWUueTCqUOEDnVso0BsYLWXto4UxFrcrQ5QTlllhWYpL1Spf1jf7uJtwyMH5LdpO1x0nmAA1tEAREQG65nfhej5p/s8q6XXNGZ34Xo+af7PKumFyV+/NL6VzkbFL4Si03KuDgzB3y2+bR93StyXgxLChUuhB1Ndp/cI0/wCXyrL/AE3alZ7fHSyknF8MV5xS3ldfVllabI4wXWTTXHDk2feR2G9Sh4bhZ8lr8jBfg9Ok98LY18taALDQAvpdXVqOpNzfaTs9CNClGlHJL7e/MIiKBmNYy4f+jjbveT0AD1rS1tmXjtMA3B56Sy3mK1MhYZPrHHXu9K1y2YLyT9QqxsLiANZVFkaGLgi51nyLHVnoRxNKhS6WeHZ2/e3I9cLA0Bo2KHM9R/XYO42elmUxByh3PMf12HuRvpZlpWZfnJvbyZ1FkklNJd3oR8iIrctgiIgCIiAIiIAiIgCIiAIiIAiIgN1zO/C9HzT/AGeVdMLmfM78L0fNP9nlXTC5K/fml9K5yNil8IX1A6zgf96V8qiqIzcJKazTT4azI1iZdFbjdcAq4vocZKS0lkzTCIi9BpOWrrzRjdH5yfuC1whZ7Kx16h43Bo6WArC8G61W+szjbw61pm9vLV6CmiubnUPOveCrLBYWC+wVq1HpPEnRiqccC8Codzy9mw9yt9LMpdBUQ54uzIe5W+lmUrMsKi38ixsUvzo7+TNCRFOMfufwQD/1E6QD2Hv/AIysi+IORTn+b6P2ifE/6yfm+j9onxP+sgIMRTn+b6P2ifE/6yfm+j9onxP+sgIMRTn+b6P2ifE/6y03OVm3GDRwSCqNR1V7m26h1K3Bbe9+G66Aj5ERAEREAREQBERAbrmd+F6Pmn+zyrphcz5nfhej5p/s8q6YXJX780vpXORsUvhCoqoqYynsoj1tt3rXqXgonWdbf6l712l01ekskdnV4Zf+cDVqLCQREVkQI/x83qJjygdAH3LHtC9WKvvLId73HyleS6r88WcdWa6WT2vzZ93Vbr4ul1HAjpF26iLO/wBmQ9yt9LMpZuolzu9mRdzN9LMstBddG/d7xtEd/JmiroSLPzh4AH9lq9AA/wALYP3lz2i3TpDoXj8w/tWr/lfiTj8w/tWr/lfiXPSIDoXj8w/tWr/lfiTj8w/tWr/lfiXPSIDoXj8w/tWr/lfiWjZ1s4tNi8VPHDDNEYpHOJk4FiHNtosSozRAEREAREQBERAEREBuuZ34Xo+af7PKumFzPmd+F6Pmn+zyrphclfvzS+lc5GxS+EKiqipjKVidYg8qyqxCyULrgFdFcFbXOk9kvR+hhrLJl1ERdIYCP8YwiaEucRwmE34Y1eDs/wB6Vi7qU1r+KZMxyXdFaJ+7W097Z3uhYJUsPhKG1XTJYyovHY89z7d/FmnXS6uVlHLC7gyNLTs3HmOoqxdYcCleMW09TLl1HucXJusq6mOSni6owQNaT1WNvXCSQkWc4HU4Lf7r6uvYvReKM1C0SozU44Yrv+0Qp+QmKdrj6+H8afkHina4+vh/Gpruq3U+mlsN9XvX7o8H7kNQ5vMWffg04Nv+4gH/ANr74s8Z7VHjFP7RTxhDetJ3nyD/AJKyAVdWvGrCbiktWx+5cWavOpTjKWGL7vLtfZgc78WWNdqjxmn9oq8WONdqjxmn9ouiQvoLA71r90eD9zZUmc6cWGNdqjxmn9oq8V+Ndqjxmn9oujQgUHe9oXZHg/ckc58V2Ndqjxmn9oq8V2N9qjxmn9oujQvsKLvm0d0eD9yeBzfxW432oPGaf2icVmOdqDxmn9oukwqhQd92nujwf+RLQRzZxWY52oPGaf2ipxV452oPGaf2i6WCBRd+Wnujwf8AkS6NHNXFXjnag8Zp/aJxV452oPGaf2i6XRR/HbV3R4P/ACPeiiQfm4yCxSjxGmqKmn6nCzqvCd1aF9uFDI1vWteSeucBqU4oi0LXa52menPDHDDVvfa33k4x0QiItUkUXtoXaCNx868avUbrOtvCsLrq9HaoPv1cdS88CFRYxMgiIu2NUIiICzUQMkaWvaHNOwhatimSpF3U5uPkE+Z23mPlW3ooyinma1oslKusJrf2rf8A7RFbwWktcC1w1gjSOcL5upHxLDIqgWkbc7CDYjv+o6FqOKZPSw3cz9LHvAtYco9Y8iwyptHO2q7atHrR60dme9eqMPdVuvgFVuseBXKWJsOHtHU2gWNhc869IWrNcRpBIPJoXsixGVu3hc4v5VWVbFNtuLx8dXuXlnvSnGKjKLWGrVry4M2AL6CxMOMD47S3v38iydJM2UEx9dbXZpFr6r9C0alnqxzi+ZaUbVRq6oSWPdk+D1+RdCqFQL6C1GbiPoL6C+QvoLGzIj6C+gvkL6CxsyFQqhUCqFjZNH0qqiqokgiIgCKiAIAqsdYg7irzKZx5OdXmUjRr0+RWNC7LXUacY6O2Wryz8iDnFHo4Q3oqdSbuVF2OnW7o8X7Gtgi4iIsh4EREAREQGExTJ+Ge7gOpybwLgnlbt5xYrTsRwuanNpG6NjhpB5js5jYqTFbkY1wLXAEHWCLgjlCg4Jlba7spV+surLvWT8V657SK7qt1t2K5LNN3QHgn5J0g8x9R0LWHUcokERYRITYNOsnkO5YZRazOctFkrWd4TWeTWtP+dmGOwrQ0r5ntjYLuPQBtvyBSFh1CynYGM5ydpO0lWMFwttMy2gvPvnbzuHIFlFmhDR1nRXdYegjpT+J+Wzx7/XDXakhY73zQe9615ZMNYfekt8q96LHVs1Kr8cU+fHMszEvoHjV13MbededzCNYtzhZ5FXVbmpS+CTXmvR+Z6mYMKoWUfSsOy3MrD6H5J6R61V1botMPhwl4P3wMimjxhVCuPpnjZ0L4CqqtOdJ4TTXisOZlTxyKorrKd52WXoZSDab+RbVC7bTWyjgu+Wr+eCYc4o8QCvMpnnZbn+5e5jANQsvtW9C4YLXVk3sWpcc35GN1X2I8rKRo1m/kV9rQNQsvtFcULLRofpxS58Xr8zE5N5hERbB4EREAREQBERAEREAREQBeKp/vqf8Aif5QiLx5EZ5b4/3I9qIi9JBERAEREAREQBfHxu8qIvXkvqQLiIiPMBEReAIiIAiIgCIiA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9" name="Google Shape;429;p57" descr="data:image/jpeg;base64,/9j/4AAQSkZJRgABAQAAAQABAAD/2wCEAAkGBw8QEhASEBIQEBEVEhYWFxgVEBUSGRcSFRUWGhUYFhMdHCggGBolGxUYITEhJSkrLjEuFx8zOjMuNygtLisBCgoKDg0OGxAQGyslICUtLS0tMistLS0rLS0tLy0rLS0xLS0tLS8tLS0tLS0tKy41LS8tLi0tLS0tLS0tLS0uLf/AABEIAOEA4QMBIgACEQEDEQH/xAAcAAEAAQUBAQAAAAAAAAAAAAAABwEDBQYIBAL/xABSEAABAwIBBgUNCwkHBQAAAAABAAIDBBEFBgchMUFREhdhcZETIjRUdIGSlKGxs8HTCDI1QlJTYpO00dIWGCMkVXKDo+MUM0Oy4fDxFWRzgsL/xAAbAQEAAgMBAQAAAAAAAAAAAAAAAgUDBAYBB//EADkRAAIBAQQGCAQFBAMAAAAAAAABAgMEBRExEiFhgZGxEyJBUXGhwdEyNHLwFSMzUuEGstLxFJKi/9oADAMBAAIRAxEAPwCcUREAREQBERAEReKuxGGEXleG8mkk8zRpQjKSitKTwW09qtSStaC5zg1o1kkADnJWpYhlgTcQMsPlO0nvN1DvnvLXKytlmN5Xl56AOYfco6SKi0X3RhqprSfBcc3uWG03KvyrgZcRgzO8EdJ0la1X4/UzXBfwG/JaNHfO3vrFovMcSitF5WivqcsF3LV/L3vDYZ3BsppIbNlvJHymzmjkvrH+9C3ShrYp28OJwcNu8HcRrBUWq9S1MkLg+NxY7k2jcRqI5CpI2LFe9ShhGp1o+a8G8/B7miV0WuYPlPHLZktopN+trjyHZ31sa9OooWinXjpU3iuXis0wiIhmC+SQNJ0L5kka0FziABrK13EcRMpsLhm7fyn7lr17RGktefYiE6igtZdxHFC7rYzZo27XfcFn2uuAd601bXQOvHGfojyaFq2KtKpObk+xffmY6U3JvE9KIisjOEREAREQBERAEREAReepqGRjhSODBvJt0b1r1dlfG3RAwyfSN2jvC1z5F42ka9otdGh+pJLZ28Fr3m0rCYhlHTRXAd1R+5unpOr1rTcQxaef37yW/JGgeTWvCouRR2i/W9VGOG2Xtlxb8DN1+VFTJoaRCNzdJ77tfRZYTSSSbknWTpJ5yiKJSVq1Ss9KpJt7fbJbgqKqLwxFERF6AqKqKQKLOYNlFLBZr7yRbibcEcjvv8iwaqpmSjXqUZadN4P7z7/B6t5KFBXxTt4UTg4bdhB3EbFeqZ2xtLnGw853DlUZ4d1UPDonFhHxhsHKNoWfqqp8pBeb2GzQBzBa1ptKpLBa5cvE6qx3jKtTblDB9/Y/v7eaV+vrnTHToaNQ9Z3leVfIKqqWUnJ6Uniybk28WfV1smBvvEOQkeW/rWsrPZOO617dzgekf6LZsLwreKfv6Geg+uZlERXRuBERAEREAREQBYjKWqfDTvfGeC+7bGwNrnTr5LrLrXMt3WgaN7x0AH/ReN4I1bdNws1SSeD0X7GlTzPeeE9xe7eSSekr4RFiOFeeIRFpmWmVlTQ1DI4mQua6IPPDbJe5kkGx40WaF6liZaNGdaahBYtm5oos4yK35qk8CT2icZFb81SeBJ7RS0Gbn4TbP2ea9yU0UWcZFb81SeBJ7ROMit+apPAk9ovNBj8Jtn7PNe5Kaoot4yK35qk8CT2icZFb81SeBJ7Re6LH4TbP2ea9yUkUW8ZFb81SeBJ7ROMit+ZpPq5PaJosfhNs/Z5r3JSV+lpi87htP3cqibjIrPmaTwJPaL2MzsV4FhDRAf8Ajl9qoVnUS/LWL3ajYoXNXcsaqwS2rXw8yZYow0WaLBfahfjaxD5mi8CX2qrxt4h8zRfVy+1VW7LWbxa817lyrNNLBJcUTQihfjbxD5mi8CX2qcbeIfM0XgS+1Xn/ABK37fNe5LoKnd5ompZbJx/XvG9t+gj71z/xuYh8zRfVy+1V+kzyYlE7hNhor2I0xzbf4qy0LNVjUUmstqMlOjOMk2dNIoVze52cQxHEKakmipGRydU4RjjlDhwIXvFiZCNbRsU1K2NwIiIAiIgCIiALUsvn6Kdvyi/zNHrW2rSsu3XkhbuaT0n/AEUZZFbe7wsc9uH9y9DWURFjONCizOr2XD3M30kqlNRZnW7Lh7mb6SVThmWV0fOQ38maUiKTeI7Gd9J9c78CmdkRkik3iOxnfSfXO/AnEdjO+k+ud+BARkikDEMz2NxC4gjnG3qUzCfBcWk94FaTXUE0DzHPFJDINbZGOY4f+pF0B5UREARFseTWRWJYhppaZ74726o60ceux/SOIDrbQLnkQGuIpfocwlc4XmqqWI7mCSXpuGq5VZgqwD9FWUzzueySMdI4XmQEOIt0yizY4vQgvkpzLENb4D1UAbSWjrwOUtAWloAiIgN5zJfDVD/H+zTLqpcg5v3EV9OQSCOqEEaCCIZLEFdKZP5SiS0c5DZNTXauFyHcfOsyoylDTX3kadS3UqdoVCeptJp9jxbWGx6tWOeWee1IiLCbgREQBERAFoeWr71AG5oHT/yt8UcZVPvVTcnBHQwetRnkU9+TwsyXfJcm/QxaIixnJhRZnW7Lh7mb6SVSmoszrdlw9zN9JKpwzLK6PnIb+TNKXca4cXcamdkEUTe6Dr54KWjdBLLC4zuBMcjoyRwDoJaRdQX+U2I9u1njMv4kB2asFlTkxSYnCYaqMOFjwXiwfG4/GjfbQeTUbaQQufch86dfRzxipnlqqQuAkbK4yOa0kXeyQ3ddo08G9jqtqI6dBvqQHHuWeTM2GVUlLMQ61nMeBYSROvwXgbNRBGwgi5tdYBdA+6OwxrqWkqbdfHOYr/QkY52nmMY8I71HmZ3JVuI1w6q3hU1O3qsgIuHG9o4zyE6SNoY4bUBuGarNOyRkdbiTOE11nRQHQC3W18o2g6wzdrveynGKJrQGtAa0AAACwAGoAbAri0LOdnDjwljWRtbNVyNuxhPWsbpAkktptcGwFr2OkWQG+ouP8Zy3xOscXT1dQb/FbIY2DmjbZvftdWMNysxKmcHQ1lUwg3t1ZxaedhJa7mIQHY6iHPRkLQGnlxBro6OoZpNhZk7jqaWj/FJ1OGvTwtGlvnyBz0MltDinAifbrZ2izHWGqRg967lGg31DbG2cvLmXFqi4uykjJEMfJtkfvefING8kDS0REBseQXZ1PzSehkUvqIMguzqfmk9DIpfVtYf09/ojjb/+aX0LnI2nJ7KbgWiqCS3UH/J5Dv59fq3WNwIBBBBFwQbgg7QVECzeAZQPpjwXXfETpG1t9ZbvS0WLS61PPu7/AL/0ZrtvlwwpWh4rsfavHvW3NeGUjovPS1LJWh7HBzTqI9e48i9CqWsNTOrTTWKyCIiHoUY4469ROfpkeU28yk5RRVS8N7nfSPrKhMob+kujhHa3wWHqW0RFA5kKLM63ZcPczfSSqU1FmdbsuHuZvpJVOGZZXR85DfyZpS7jXDi7jUzsiHvdJ9iUXdDvRlc+rsfKfJWixNkbKyMyNY4uaBI9lnEW1tIvoWucTuBdrP8AGZvxIDmrBcMmq54aeBvDlleGtGnbrJ3NAuSdgBK7Qhj4LWt18FoHQLLDZO5JYfh4P9jp44SRYu0veRrsZHEutfZeyzhKAiz3RFSG4bEzRd9Wwd5schJ6bDvr49zthwjoJ5yBwpqgi+0xxNaGg8znSdKjnPRlgzEatsdO4PpqYOa1wNw+RxHVHg7W9a0A/RJ2qWMw0odhEQGts0wPPw+F5nBASGTbWuN8rsafX1lTVOJPVJCW32RjRG3vNAC7EqY+Ex7Rrc1w75BC4mkYWkgggg2IIsQRrBCAtoiIAiIgCIiA2PILs6n5pPQyKX1EGQXZ1PzSehkUvq2sP6e/0Rx1/wDzS+hc5FFVVDDa9ja9r227rr5ViijMhhGLy0z+E03affNO0bOZSFheJxVDeFGdWsHWDy/eosWayShkfUN6m4i3vyPkjXffc2Hf5Fq2yzQnBzyaWfv6epc3TeFWlUjRS0oyeGHdj2rm1l26sySURFRHalqZ/Ba524E+RROzUFKGLutBMfoO6SLKMQoTes5m/n16a2S82vYIiKBQBRZnW7Lh7mb6SVSmoszrdlw9zN9JKpwzLK6PnIb+TNKXca4cXcamdkYTKXKiiw1jH1svUWPcWtPU5JLuAvazGm2hYDjewDtw+LVHs1rHuk+xKLuh3oyufUB0viee3B4h+iNRUnYGQ8Ad8yFthzAqK8uM69diTXQxgUlM4Wcxjy5zwdYfLYXbyAAadN1HiIApz9zhjbbVlE42dcVDBv0BkvRaPpO5QYsrk5jUtDUw1MJs+J97bHN1OYeRzSQedAdnLmXPVke+hrH1MbT/AGWpeXggaGTO0yRk7Lm7hyEge9K6AyWyip8Sp2VNM67XaHNPvo5ABwmPGxwv3wQRoIKyNfRRVEbopo2SxuFnNe0OBHKCgOJUXRGNZiaCVxdS1E1Lc+9c0TsbyNuWutzuKsYXmEpGEGpq5pwNkcbYL8hJLzbmsgIXyaycq8QmENJGZH6ydTWN+U9+po8+oXOhePE8PlppJIZmOjljdwXNcLEH1jaCNBBuuwsBwKloYhFSQshj28EaXHe9x0uPKSVpGevJihqKR9XM9lPUQt6yQj+83QuA0uudVtIOnVcEDmdERAbbmypTNiVLGCGl3VdJ06oJT6l0TRZPwMsXXkfvd1o8H77rn7M78L0fNP8AZ5V0uufvi8bTRqdBSm4xaxeGp4ttZ59mSaRFWGz1KnTTgnJaljrww15ZZvPDE8GMUofA9jQ0ADhAAW97p0DvLQ1JRF9ajusg6nI9m5x8+hW39H2jShVovsal/wBtT5J7znv6ooYSp1Uuxxe7Wub4FhSFkdhvUoQ9ws+SxPI34oWn4Bh/9onaz4mt/wC7t6dClCy6G8a2CVNeL9F68DD/AE/ZMZO0S7NS9XwwW9oqiIqg6kxGVL+DSzHkb/nb96jtb5lo/wDViPlPaOg39S0NY5ZnJ35LG0pd0Vzl/AREUSnCjDO1EW1cN/jUrTbcDNNbzKWsNpuG6596PLuUX57j+vQdyM9LMsPT/nRprbjwL65rL1+mltw5NkeLsX8s8J/aNB45D+JcdItw6YnHP9jtFVU1I2mqaaoc2dxIinZKQOAdJDSbBQciIAiIgCIiAz+SWVdZhcvVaV4F7B7HAujkaNQe24va5sQQRc2OkqeMmM82GVQa2pLqKXaH3fGT9GUDQP3g3vrmhEB2jR49RTC8NVTSjeyeN/mKVmPUUIvLVU0Q3vnjZ5yuLkQHTWUueTCqUOEDnVso0BsYLWXto4UxFrcrQ5QTlllhWYpL1Spf1jf7uJtwyMH5LdpO1x0nmAA1tEAREQG65nfhej5p/s8q6XXNGZ34Xo+af7PKumFyV+/NL6VzkbFL4Si03KuDgzB3y2+bR93StyXgxLChUuhB1Ndp/cI0/wCXyrL/AE3alZ7fHSyknF8MV5xS3ldfVllabI4wXWTTXHDk2feR2G9Sh4bhZ8lr8jBfg9Ok98LY18taALDQAvpdXVqOpNzfaTs9CNClGlHJL7e/MIiKBmNYy4f+jjbveT0AD1rS1tmXjtMA3B56Sy3mK1MhYZPrHHXu9K1y2YLyT9QqxsLiANZVFkaGLgi51nyLHVnoRxNKhS6WeHZ2/e3I9cLA0Bo2KHM9R/XYO42elmUxByh3PMf12HuRvpZlpWZfnJvbyZ1FkklNJd3oR8iIrctgiIgCIiAIiIAiIgCIiAIiIAiIgN1zO/C9HzT/AGeVdMLmfM78L0fNP9nlXTC5K/fml9K5yNil8IX1A6zgf96V8qiqIzcJKazTT4azI1iZdFbjdcAq4vocZKS0lkzTCIi9BpOWrrzRjdH5yfuC1whZ7Kx16h43Bo6WArC8G61W+szjbw61pm9vLV6CmiubnUPOveCrLBYWC+wVq1HpPEnRiqccC8Codzy9mw9yt9LMpdBUQ54uzIe5W+lmUrMsKi38ixsUvzo7+TNCRFOMfufwQD/1E6QD2Hv/AIysi+IORTn+b6P2ifE/6yfm+j9onxP+sgIMRTn+b6P2ifE/6yfm+j9onxP+sgIMRTn+b6P2ifE/6y03OVm3GDRwSCqNR1V7m26h1K3Bbe9+G66Aj5ERAEREAREQBERAbrmd+F6Pmn+zyrphcz5nfhej5p/s8q6YXJX780vpXORsUvhCoqoqYynsoj1tt3rXqXgonWdbf6l712l01ekskdnV4Zf+cDVqLCQREVkQI/x83qJjygdAH3LHtC9WKvvLId73HyleS6r88WcdWa6WT2vzZ93Vbr4ul1HAjpF26iLO/wBmQ9yt9LMpZuolzu9mRdzN9LMstBddG/d7xtEd/JmiroSLPzh4AH9lq9AA/wALYP3lz2i3TpDoXj8w/tWr/lfiTj8w/tWr/lfiXPSIDoXj8w/tWr/lfiTj8w/tWr/lfiXPSIDoXj8w/tWr/lfiWjZ1s4tNi8VPHDDNEYpHOJk4FiHNtosSozRAEREAREQBERAEREBuuZ34Xo+af7PKumFzPmd+F6Pmn+zyrphclfvzS+lc5GxS+EKiqipjKVidYg8qyqxCyULrgFdFcFbXOk9kvR+hhrLJl1ERdIYCP8YwiaEucRwmE34Y1eDs/wB6Vi7qU1r+KZMxyXdFaJ+7W097Z3uhYJUsPhKG1XTJYyovHY89z7d/FmnXS6uVlHLC7gyNLTs3HmOoqxdYcCleMW09TLl1HucXJusq6mOSni6owQNaT1WNvXCSQkWc4HU4Lf7r6uvYvReKM1C0SozU44Yrv+0Qp+QmKdrj6+H8afkHina4+vh/Gpruq3U+mlsN9XvX7o8H7kNQ5vMWffg04Nv+4gH/ANr74s8Z7VHjFP7RTxhDetJ3nyD/AJKyAVdWvGrCbiktWx+5cWavOpTjKWGL7vLtfZgc78WWNdqjxmn9oq8WONdqjxmn9ouiQvoLA71r90eD9zZUmc6cWGNdqjxmn9oq8V+Ndqjxmn9oujQgUHe9oXZHg/ckc58V2Ndqjxmn9oq8V2N9qjxmn9oujQvsKLvm0d0eD9yeBzfxW432oPGaf2icVmOdqDxmn9oukwqhQd92nujwf+RLQRzZxWY52oPGaf2ipxV452oPGaf2i6WCBRd+Wnujwf8AkS6NHNXFXjnag8Zp/aJxV452oPGaf2i6XRR/HbV3R4P/ACPeiiQfm4yCxSjxGmqKmn6nCzqvCd1aF9uFDI1vWteSeucBqU4oi0LXa52menPDHDDVvfa33k4x0QiItUkUXtoXaCNx868avUbrOtvCsLrq9HaoPv1cdS88CFRYxMgiIu2NUIiICzUQMkaWvaHNOwhatimSpF3U5uPkE+Z23mPlW3ooyinma1oslKusJrf2rf8A7RFbwWktcC1w1gjSOcL5upHxLDIqgWkbc7CDYjv+o6FqOKZPSw3cz9LHvAtYco9Y8iwyptHO2q7atHrR60dme9eqMPdVuvgFVuseBXKWJsOHtHU2gWNhc869IWrNcRpBIPJoXsixGVu3hc4v5VWVbFNtuLx8dXuXlnvSnGKjKLWGrVry4M2AL6CxMOMD47S3v38iydJM2UEx9dbXZpFr6r9C0alnqxzi+ZaUbVRq6oSWPdk+D1+RdCqFQL6C1GbiPoL6C+QvoLGzIj6C+gvkL6CxsyFQqhUCqFjZNH0qqiqokgiIgCKiAIAqsdYg7irzKZx5OdXmUjRr0+RWNC7LXUacY6O2Wryz8iDnFHo4Q3oqdSbuVF2OnW7o8X7Gtgi4iIsh4EREAREQGExTJ+Ge7gOpybwLgnlbt5xYrTsRwuanNpG6NjhpB5js5jYqTFbkY1wLXAEHWCLgjlCg4Jlba7spV+surLvWT8V657SK7qt1t2K5LNN3QHgn5J0g8x9R0LWHUcokERYRITYNOsnkO5YZRazOctFkrWd4TWeTWtP+dmGOwrQ0r5ntjYLuPQBtvyBSFh1CynYGM5ydpO0lWMFwttMy2gvPvnbzuHIFlFmhDR1nRXdYegjpT+J+Wzx7/XDXakhY73zQe9615ZMNYfekt8q96LHVs1Kr8cU+fHMszEvoHjV13MbededzCNYtzhZ5FXVbmpS+CTXmvR+Z6mYMKoWUfSsOy3MrD6H5J6R61V1botMPhwl4P3wMimjxhVCuPpnjZ0L4CqqtOdJ4TTXisOZlTxyKorrKd52WXoZSDab+RbVC7bTWyjgu+Wr+eCYc4o8QCvMpnnZbn+5e5jANQsvtW9C4YLXVk3sWpcc35GN1X2I8rKRo1m/kV9rQNQsvtFcULLRofpxS58Xr8zE5N5hERbB4EREAREQBERAEREAREQBeKp/vqf8Aif5QiLx5EZ5b4/3I9qIi9JBERAEREAREQBfHxu8qIvXkvqQLiIiPMBEReAIiIAiIgCIiA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0" name="Google Shape;430;p57" descr="data:image/png;base64,iVBORw0KGgoAAAANSUhEUgAAAOEAAADhCAMAAAAJbSJIAAAA81BMVEX///8/Pz8h14n3xzyi424sv+vMzMwyMjK16YtWzO+n6nArxfM9Oz4/PDs7PD8f3o3/zTxRYEc9V2I7XUxkWT83NzfUy9DJzNSHh4cqKirf398XFxemw6P8xzCkz2cbv/Bu3Xxx0bMhISHS0tLv7+8eHh60tLTHx8dXV1e9vb0mJia46oabm5tzc3OlpaV8fHyL28FGRkaOjo5kZGTm5ubz8/MNDQ3o+N3N8LJiz/Cr5nxTU1NtbW2srKztznvdz6u765aT3fTP7/vV8r9feE1HXFU6antSWFE6XUw4c1Z/bT472pb3zFNt2Kak1L6A163pzovy4uObAAAIIElEQVR4nO3d+7uaNhgHcNl2yE5Xe08LONsVRJEiztvpRe1pd+3W067//18z1HMhEd5EDgng835/2rOzYD4mhBAia7UwGAwGg8FgMBgMRlFev/nwo6K8+vVUVd5+/E3W9+GVKp9S4QYpZfz9nTqfauHp6UcJoMIG1CAUE18rbUENwlNRR1U2xGgTvhU0odo+qkMoaMQ3u2q8+0FV7rx8caIsOyF8Jm466StlPNXCnRHupglQXftpEG6NAqFaoHrhiUiotIvWQqgYqEF4AgtVN2H1QsVnoRbhCShUDUQhClGIQhSiEIUoRCEKbyu8U0pevvipjKgQ3vnjYRn581EZ+QsiFhY+vFtK2mXkkSKhUZegEIUorD4oRCEKqw8KUSgtpMQm1Jhssvtn2j64spQSYichhMiX1iW0Z2tvPu/1FotFrzd3vGE0DhLnITzbGEV903Mcb9CPrBm1aZ2EdJBxgMUgWoaSSGqPTa60FxkySD1CMs87SC9eEnE1KZkuskqbKyLsrVqEdlYLXmcwswWVJIGTV9gLRJ1Ah5DOwOMkxglYTWJBhaeC70eHkKwFwlbLAqpJpnDZNdyKOoS2JxS2+rnVhFtwkxgkahHmnkWpmDnjjbCLJxlDY1VthK1BdkclEoUXzRC21llEEkkVBfppjYStUUZTUKmSvWa0YWu+L5Rrwuwvp4bCVrTX2ezcyRAbYDitlXCvEelIsuSgVsJpMLKi4Txrosl3NtLnv4PYGlvTqM9/Z17+jKEC4di17dB3J+P92eqQawrKddK174ZJ4dD3J2uwYLVCa3MHm8T2Db6JeiFbuYD9s9chV7Fd9pi1GmmuhEk6/ISFrSjlJmyjm5LET387NbtaWOl6jtljrhgidxoufJIKTZ3Io3pd8dNC4rJnGtvbCDtlHzJCO7gmTn1g2lbFSJMW+uzaRMRUlRtopiFhiJdN7AUutExQRRsSo71ZNdsJ2QGVvXJzU7Yg+WoobSeFL0v79soaTzqbf10v4WV12pt6+mxHnLJVZT/QTkN2yN3SYl2F22qGrby/JeEuFmfsSZoOsB5VrdAIuStikK4qXTF/m3eYmtO0MB9YrZBQ/pLPXPEpeylxWKEh14QVCqlNoh53SIcVshd8z+XqfnNpBICVXQ/pcpqxiBozE2jK3hzuL3NQsa8S4TAemk7mEnZryY4lIuGm/rVY85a+P/RcVhiz38whz3FqKlzZTIscn3DQYQ1E+h6wIcKFQY5cuAqPXDj1+YH/yISWvzf54m6Amy1crPz9a/cxtaFphBnz5+MRzkedzOnXsQgd68zOvgU6CqETB/7V6ste3Ro/p3GG44nt2vm3QJwQeDZRM6HXX8fWjJ51/PSiW9azQ+7eojHC8Zkbhmlc3jIEZTdhmI0RWrwu7yaWv8cXbSyqsTDnLpZ7eug0VZi/j5LbaNJrphBcZFmyHxhC/22dhNfPLahoUyK3qp9ReypciKrmuYXs/mDCrletOAwls6gfj9qwseI1bzhcQW7DBZnt/ryY1m1f2wFC9tGbyQw15GZFvA+NQbUWctM2ZvtaOz0M7W/EaYiQ306T7o7sls5JU4UT9hPnNyMUZZ8tTvOPWWuh4XJ3Jaaxu9LYZMQ94of207wAAgp/AVKWMOY/1Ov3+8PB3u0YMGe9+/fPQEDhd/m5/6kcIQlyPpsPcGd170kXSGHh43KEtCP5QCDKP+a9Jw++z0/lwlC4jX0XfrrTGKFBzvjHxJmZA9fDugvtcc6nM4HmbTUXUuKaOR+fyhza9VV7ITGyH4ins4R+w6ZDSNhmAHad72ezQ08EHIP72rQI2VXBA3zbRgwFv5pJgFULDWZ6mfPbmHwhCQNgQO3NXHhPlBYhM/kSrl2w2U5D7WFeJeLdymvVQnp2sztoFB72C+f2dqrdCbKG1F7c9oXrWXqExI12I6IXhOLftbK53GbpLyNmSO458cp2gRVzzULi0tF6GAWbPnUY8Hr7mu26xsyK+8N+HFmzJXVvHuqAxXUJtzUUnjMgcXtChq67OQ6zqAx3Cn1C8CGMLDErgl6vRchU8bChVEwUldUjpAfUKDM0zyf+vvQIUzUsBMwzyvQHTcKrChbpoteHYJGyMwddws1TlANnM9nKXQ4ook9YVVCIQhRWHxSiEIXVB4UoRGH1QSEKUVh9UIjCA4S0eJogpPZybBXNaFJsi7dOIZlJvB0SyGBSuB01repLvlgOyLjoWrKeJzOSO5vAzAq2op42FG8YEcepsZAKXiIrmYKNqGW3CfiiZOnAr5qtVCj91gg4BX9hqUV4uyvFVfJfNVy5UOJd0DIB3xZcrVDmZcfiLIBfHFQtNPK3NB0Q6FcjlQupK/kqWSAD/i1R9RKS8LatGHeKPiHXtZ/GD2LPKRozmuy9+KR2QmK7fqdodi8lqLvw9jn8/9qiTyjYtiWZYsAK9kQVTdFbYF33+JUBde+J0g/UuNZGiyNvtdiG66UoRGH1QWFhYSm5V0bUCP95XEI+PXxSRv5VIfzufil5/qCUAMDiwnLyvAtVrpSgEIUoRCEKUYhCFKIQhShEIQpRiMLW5yMQXoDCL0cgfA8Kv95vvLB7DgpN5d1UufACflWaqbwRVQu75wLh0/8UExULu9+eCYTKiWqF3W+mCQu9hPj1s0qjQuGD7sX5M9OE94U65iZfv6gbcNQJL96fb2sP7+3tDbb/0VOFeaYu27oPBO8O9cymR7R5+bIRmxtREyZnYrOJ+6+UPjKiDDDpqF5TjQNP6g3FG6PTxAHHc2R9GAwGg8Fw+R+lY6foTIRxXgAAAABJRU5ErkJggg==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1" name="Google Shape;431;p57" descr="data:image/jpeg;base64,/9j/4AAQSkZJRgABAQAAAQABAAD/2wCEAAoHCBUREhgQERIVERQVGRIYFBQSDxEYEhkWGBUZGRkZGhocIy4lHR4uHxgZJj4nKy8xNTU1GiU7QDs0Py41NTEBDAwMEA8QGhIRHDEhISE0MTQxPzQ7MTQ4ODo0MTQxMT80PzQ1NDExQDcxMTQ8Pz8xNDQxQDw0NDE0MTQxMT8/PP/AABEIAHMBtgMBIgACEQEDEQH/xAAcAAEAAgIDAQAAAAAAAAAAAAAAAQcCBgMEBQj/xABKEAACAQMABQUJDQYGAgMAAAABAgADBBEFBgcSIRMxQWGyIjVRVHFygZGxFRYlMjNzg5OUobPR0hQjJFKCwTRCU2J0khekQ2Oi/8QAGgEBAQADAQEAAAAAAAAAAAAAAAEEBQYCA//EACgRAQABAgQEBgMAAAAAAAAAAAABAhEDITFxE0FSkQQSIjJRsSMzgf/aAAwDAQACEQMRAD8At25uAg8JPMJ5tSuzc7HyDgJx3FfecnrwPIJgHmh8V4irEqmIm0Q+tHlhlEx3pOZhPd0xEQpERAREQEREBJXnkQvPLGqPnS6+Ufz6naM4pyXXyj+fU7RnFOrp0YyYkRKJiRECYkRAmJEQJiRECYkRAmJEQJiRECYkRAmJEQJiRECYkRAmJEQJiRECYkRAmJEQJiRECYkRAyVypypKnwqSD6xNs1b1/u7Jgr1GuqPTTrOWcD/ZUOSPIciajED6g0Jpale0FuaDbyOOngwI51YdBESmtlusws6tWlWY8i6b46qiso4DrVj/ANRIkLrL35IedYPMg852aHxjEVlrprde21/VoULgpTXkt1RSoNjepIx4spPOSefpnh+/3SPjR+z236JjtCPwnX+h/ASbBoPZZVu7andLd00FVA4Q0XJAJPAkNx5pucLCw5opvTGkcofeJyeF7/dJeN/+vbfoke/7SXjZ+z236Jth2NVvHaX2d/1TxtM7Lr62U1E5O5RQSRRZxUwOfuGAz6CZ9ODhdMdoW8vM9/2kvGz9ntv0R7/tJeNn7PbfomskY4HgRwII4g+Cd/Quhq97U5G1pmo3OcYCqPCzHgojgYXTHaC8/L1/f9pLxs/Z7b9Ee/7SXjZ+z236JttjsaqsoNxeJTbpWlRZwP62ZePomN/scrqpNvd06rfyVKTU8+RgW4+gRwMLpjtBeflqnv8AtJeNn7Pbfoj3/aS8bP2e2/RPH0vomvZ1DQuabUnHHB5mHhUjgw8k6McDC6Y7QXn5fQ+qF89xY0a1Zt92UFm3VGTnwKABPZXnmuahH4Mt/MHtM2FTxnO4sWxJiPl9onJ863Xyj+fU7RnDOW6+Ufz6naM4Z09OjHTEiJRMSIgTEiIExIiBMSIgTEiIExIiBMSIgTEiIExIiBMSIgTEiIExIiBMSIgTEiIExIiBMSIgTEiIExIiBkGI5uETGIF9BpO9ODek700s0NXFantfz8JV/ofwEl6bP+9dr80vtMonX0/CVf6H8BJeuz8/Bdr80ntM2uH7Y2hs6M6Y2hWmk9q19Sr1aS07YqlSqi71GrnCMVGSHHHAm/7PdcDpSkxqU1p1qRUOEJ3GBGQy54jyEnyzRtI7JrurXqVVr24V6lRwCam8A7lhnuefjN+1E1RXRVFkL8rVqEM7hd1eAwFUeAffPb0rDavoIU9JJyCgG7VW3Bzcpv7pPVngZbequgaWjLQUlwCBv16hxlnxlmJ8AxwHQBK+07pind6x2lKmwdLd1QsOKl8szDrwQB5czd9o1V00XclM53MEjnCkgMfVA0TWLa7U5RksKdPk1JAq1lZmfHSqggKPLn0Tk1d2usXCaQpIEY45agrDd62VicjrB9EqSIG5bRNbvdK4C0xi3o5FLh3Tk/Gcnn48wHg8s0+YxAvrUVvg238we0zYVeaxqO3wdb+aPbNgV5oMWn8k7vPEs+f7r5R/PftGcczuj+8fz37RnHOgjRUxIiUTEiIG0aN1DvrmklxSpoUqDeQtVAOM44jHDmnZ/wDGukf9On9ePylsagH4Ltfmx2mnjay7RUsLprR7Z6hQIS61EAO8ueYiS5ZWV/qPf0FLvau6jiTSKvj+kHePoE13M+jtWNZqGkqZqUN5Sh3XRxh1JGRzcCD4RNC2w6BSmEv6aBGd+TrboADMVLIx6+5Iz5IuWVdEw3x4R6xJBlGUTEtjnkBweYj1wM56mhNXrm9P8NRd1HAue5pg+eeBPUMme7s61S90Kpq1gf2ekRvDm335wmfB0n1S6bu6oWVDlKjJb0KYA5sKBzBVUc56hxMXSyoE2V3xGWagp8HKMfvxPM0zqFfWlJ69Smj00BZ2p1Qd1Rzkg4+7M3y52tWytinQrVF/nO4mfQePrnW03tCtL2wuaA36NV6NRVWoncsxHBQ65GfLiTNcld6q6IW+u0tXcor72WVQSMKTzHyTdNYtmlK0tKt0t1UdqSFgjU0APEDBIPXNd2Z99KP9fYMt/X7vXdfNntLA+d4kojNwVS2OfdUn2TFhg4IwRzgjBlExIgcTgcT4BzwJiZNSZRlkZR4WRgPWZx5gZRMScSA4PSPXAziApIyASBzkA49cxLAc/D0wMomIYHm4+mciU2YbyozDwhWI9YgYxMczNKbNxVWYeFVYj7oERIiBMSIgTEiIExIiBd+9J3pw5k5mr8rQxWqTXo/CNb6H8FJe+z/vXafNJ7TKG1574VvovwUliaq7SbK1sqFvVFXfpIqPu08rkE8xzNhR7Y2hvML2U7Q6ukdrlxSrVKS2lEim9RAxepk7rFckDyTXNObS767Q0wyWyMMMKCsGI8G+SSPRNU0nXFSvVqrndepUdc8+6zlhn0GdWent2tGXjW1ancL8ak6OB5pzj1T6at69HSVoHGHo3CEMB4GGGXqIPsny3Nk1R1zuNGORTIqUXOXouTuE/wAyn/K3X09MDv6wbOb61qMKdJrqlk7lSngnd6N5ecN65yau7Nr26cctTNrS4bz1MbxHSETpPlm/2W1uwdc1VrUW6V5PfHrUzi0ltds0X+Hp1a7dAZQi56yejyQK0111Qq6LrbpJqUXzyVbGM/7WHQw+/omtT2dZ9Za+kqvK3DdyOFOkuRTRf9o6T4WPE+TAHiwLv1Kb4PoeaPbPfV5repjfwFDzR7Z7qtNPXT653YFVdqpUXdfKP579ozinJdfKP579ozim6hmJiREPSYkRA+itQO9lr82O00qfaijHSlTCk9xR5lJ/yCWvqB3stfmx2mnPpHWaxtqhpXFzSp1FALI+d4AjI6PBINQ2P6HrUUrXFVGprV3FRXUqxC5JbB4gccTsbZbtVsUo57t6yFR07qI5Y+sqPTO5pTaXYUVPJO1y+O5WmjBSetmAxKh1k1graRrGvXIHQiKTuIn8o8PWemBdeo13SvbGnWNKkXUcnV/dJ8dMA9HSMN5GErDanooW2kGdFCpcIrqAAFDKAjgD0Kf6p6Wx7TPJXL2jnCVwGQHm5RB7SvZHgmybYtG8pZpcgd1Qcbx6dx+5PoziOZyeJsb0OtR693URXVQtFA6gjJIdzg9QQZ6zOfbFfJTWlZU6aIz/AL2oVRAwQEqg4DpYMf6JuOoOjRaaOoow3WZTUfPhfuuPoIlKa5aW/bL6tXzld7cTzE7lfYT6Y5nJdezyzFHRlsAMGogqt1mp3fsIHold7YNKvUvFtc/u6KK270F3Byx6wOHpMszUmsKmjbRh0W9BPSiBD96mVRtasmp6RNQjuKqIynoJXuWHsiCWkxIiUbXsz76Uf6+wZeOnNGi7tqlqzlFqqFZhjeC7wJxnpwDKN2Z99KP0nYMuPXau1PRt06EqwpNgg8RnAP3EySQ4NB6Q0ZTcWNpUtwy5UIhUuxHP3X+ZvTOPXbVWje2zkIqV0Vmp1FUBsgZ3Wxzqcc0oXRtQpWpMh3Sr0ypHQQ4n1BWHBh1N7IHytUJCk8xAPrxL8raR0Toocn+4psMZRKe/U8pwCcyj1tHrXBo0kLu9RkVRzklj93TnoAJlo6L2UUwu/eXDux4utIhUB6e7bJPliUhtmhdaLDSLGjRZXcAncqUCpKjnIDDj6Joe1HVClbKL61QU0ZgtamvxAzfFdR0ZPAjm6fDnatA6A0TaXKfs1ZHuRvBV/bQ9Tm49wreDwidnaaoOi62ejkyPLviFVvskpq+kirqrjkKxwygjO/T44MtnWDVyjd0f2c00RWekzlEVXKI4YqCBkZxj0yqNkHfM/wDHrdunLM2haRe10bWq0mKudxFYc677BMjr4xOpDHWFbWno66oUeQQpbXIVENPeBFJ8DA45mp7GKCPTud+mj4enjfRWx3B5siVR056TnJ6TnnyZbexP5O58+n2DA2jWfQFnUanc3fJ06FvyhZSqojs+5u75HOBunh05np6E0haXNM/sj0qiJhStNVwvgBE0TbZXYU7amCdxnqswzwJRVC5/7meLsaqEXtRAe5aiSw6CVdcdo+uBvGndQrSvcpduFpU0DNcIoCo+BlSf5enPhE9bQelbCrmhZ1KDbg4pTC8FHDOOkTyNq9wyaMqBDu770UbB/wApYEj04x6ZVezyoU0pbbpxvM6nrU02OPWB6oFjbUdWaVS0e9p01StRwzlFA30yAwYDnIznPUZS0+jtdBnRl3/x7jsNPnCIJTEiJRMSIgTEiIF1b0b04syd6YPlcx5lU68H4QrfRfhJPBnu67H+PrfRfhJPBmVT7YdHg/rp2j6TEiJ6fVMSIgTEiIExIiBc+pzfwNDzR7Z7itNf1QP8DR80e2e2rTX10+qWmrq9c7qUufjv579ozjmdz8d/PftGcU2TbQyiYxD0yiYxA+itQO9lr82O00qXan30q+ZR7Anb0JtLrWlvTtUtaTrSXdDNUcMRknJAHXNY1j001/ctdOi02cICqMSo3VxzmB5sTGIHYsLx6FVK9Pg1N1dfKp5vIRkemfRtQU9JWPA5p3NIEHHEbwBGR4QejwifNWZfey2jUTRlPlDwZqj0gRxFNmyvoJyR1GSSHZ2g6XFlo6oyHdd8UaIHQzgjI81Ax9E+fBw4SwtsOmOVuktVOVoKWcf/AGP/AHC49cryWElbGyTWdAnudWbdbLNbljwYHiyDrzxA8s3zWXV6jpGjyNcHgco64FRGxjKn+3MZ82KxBBBIIIIIOCCDkEHoM3fQu0+8t1FOqqXajgOU3kq/914H0qT1yWW707jZFXDHk7uiydBqJUR8dYXeB9caR2aJaWVxc1rg1qlOk7qqJuUwwHAnJJb7vJO1/wCYOH+B4+D9p4evc/tPB1i2k3F5Se2WjSoUqilXALvUKnnAY4A/65jMydPZn30o/Sdgy39fz8F3XzZ7Syh9XtMNY3KXSItRk3sI5IU5GOceWbTpvaZWu7epava0kWqu6WWo5YDIOQCOqBpdmf3iefT7Yn1FV5m8h9k+WaT7rK/PusrY80g/2littduDkfsdHjn/AOWp+UskPP2ZlPdju/5bncz/ADbwxjr3d6WbtB0TXvLFqFqe7L02ZS+7voud5M83OQcHgd2UDRvHSqK9NilRXLqy86tknh65Y9lteqKoFezV2A4tTqlVY+HdKnd9Zkkh2Nneo1xbXQu7tFohAwRN5S7M3DOF4AAdfHwTa9pfeuv5KfbEra72l3VS5SvyaLTpFilurtusxGN5352Izw4AdUjWDaPWvbZ7V7amivu5dalQsMEHgCOqBnsg75n/AI9bt05v+1fvVU8+3/GSU/qtrA+jbj9qp01qNuOm67Mq4Yqc5Hm/fPb1m2h1tIWzWr29OmrsjF0dyw3GDDgR1RYu02WzsTP7u68+n2JUk2fVHXKpoxXSnRSryjKxLs643RjhgSpDcdtvNa+W49lOeNsc/wAe/wAxU7aTxdbtcKmkxTFSilLkuUxuOzZ393Ocj/bOpqrrE+jaxuEppVZkZN12ZRgkHOR5sHNbW17vW3ztDtGVbqD30tfnG/Ded/WfaBV0jbm1e3p01Lo+8juWyhyBgia5oTSTWlzTukQO1JiwRiQpypXBI86RX0Frn3tu/wDjXH4bT5xm+aW2oV7q3q2zWtJFrI6FlqOSodSpIBHE8ZoMsJLKJjEKyiYxAyiYxAuTMZmGYzMWzk7qt11/x9X6L8FZYGq+rmhqtlQqXVSiK7KDUDXgRt7J51zw6JXuun+Pq/RfhLPCn3jSHUYH6qdo+l6e9TQP+rQ+3p+qPepoH/Vofb0/VKLwIwJX1Xfc6raCCOVq0N4KxX+OQ8cHHDelIiRgRAyiYxAyiYxAuLVI/wAFR83+89oNPC1UP8FR83+89kNMSqM5c9i1fkneVN3Px389+0ZxTkuPlH89+0ZxTNb6NExIiHpMSIgTEiIExIiBd+p+rVhcWFtWrW1F6nJpvMw4lhz7wBwT5RPU1q1wttHUiquj193FKgjDIOMKWx8RB/bhPn1HK/FJXPPukjPqkSWLue6uXq1Hq1GLu7M7selmOT6OqcMiJRMSIgTEiIExIiBMSIgTEiIExIiBMSIgTEiIExIiBMSIgTEiIExIiBMSIgTEiIFyXFMo7IedWZT6DiYZm1616GJJuKS73+oo5+HSB09c1HM+E02cv4jBqwa5if5s4K2j6LsWejSdjjJakrMcDAySPABMPcm38Wo/U0/ynazJzI+cYtcaVS6vuTbeLUfqaf5R7k23i1H6mn+U7WYzC8avqnu6vuTbeLUfqaf5R7k23i1H6mn+U7eYzJmvGr6p7up7k23i1H6mn+Ue5Nt4tR+pp/lO3mTmM141fVPd1Pci28Wo/U0/yj3ItvFqP1NP8p28xmMzjV9Upo01RQqqqgcyqoCjyATMGYZkgzzZIqzU/cn94/nv2jMJlc/Hfz37RnHMt1FOjKJjEPTKJjEDKJjEDKJjEDKJjEDKJjEDKJjEDKJjEDKJjEDKJjEDKJjEDKJjEDKJjEDKJjEDKJjEDKJjEDKJjEDKJjEDKJjOS3oPVdadNGqO5wqIpLE9QED2dU9X30jXagg+IjOfAMMqgf8A6PqMS7tmuqPuZbE1cG4rYaqQchQPioD04yfSTElyzcTNb1i0XR3eU5MB/CCwz5QDgxEk6MTxsROFVs0dueRET5OZkiIgJMRIpERIqYiIVMCIgjVUFz8o/nv2jOOImS6ynQiIh6IiICIiAiIgIiICIiAiIgIiICIiAiIgIiICIiAiIgIiICIiAiIgIiICIiB29G0VeqFYZGRwyR7J9J6r6uWtmga2t0ps3xn7pqh4fzsScdWYiSSGwxESK//Z"/>
          <p:cNvSpPr/>
          <p:nvPr/>
        </p:nvSpPr>
        <p:spPr>
          <a:xfrm>
            <a:off x="155577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82015"/>
            <a:ext cx="5860415" cy="2420620"/>
          </a:xfrm>
          <a:prstGeom prst="rect">
            <a:avLst/>
          </a:prstGeom>
        </p:spPr>
      </p:pic>
      <p:pic>
        <p:nvPicPr>
          <p:cNvPr id="7" name="Picture Placeholder 6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382270" y="3504565"/>
            <a:ext cx="4835525" cy="284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630" y="882015"/>
            <a:ext cx="505714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60"/>
          <p:cNvCxnSpPr/>
          <p:nvPr/>
        </p:nvCxnSpPr>
        <p:spPr>
          <a:xfrm flipV="1">
            <a:off x="0" y="6463326"/>
            <a:ext cx="12186920" cy="127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1" name="Google Shape;491;p60" descr="Attitudes 2 Animal Cognition Survey – The Anthrozoologist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0415" y="272435"/>
            <a:ext cx="5971172" cy="5971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a8d4be09_2_180"/>
          <p:cNvSpPr txBox="1">
            <a:spLocks noGrp="1"/>
          </p:cNvSpPr>
          <p:nvPr>
            <p:ph type="title"/>
          </p:nvPr>
        </p:nvSpPr>
        <p:spPr>
          <a:xfrm>
            <a:off x="163275" y="123825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Contents</a:t>
            </a:r>
            <a:endParaRPr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0" name="Google Shape;140;gf3a8d4be09_2_180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42" name="Google Shape;142;gf3a8d4be09_2_180"/>
          <p:cNvSpPr txBox="1"/>
          <p:nvPr/>
        </p:nvSpPr>
        <p:spPr>
          <a:xfrm>
            <a:off x="382905" y="1063625"/>
            <a:ext cx="11033760" cy="393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</a:t>
            </a:r>
            <a:endParaRPr sz="3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Collection</a:t>
            </a:r>
            <a:endParaRPr lang="en-US" sz="3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Information</a:t>
            </a:r>
            <a:endParaRPr lang="en-US" sz="3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Preprocessing</a:t>
            </a:r>
            <a:endParaRPr sz="3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Exploratory Data Analysis</a:t>
            </a:r>
            <a:endParaRPr lang="en-US" sz="3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 Selection</a:t>
            </a:r>
            <a:endParaRPr sz="3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Modeling </a:t>
            </a:r>
            <a:endParaRPr sz="3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Hyperparameter Tuning</a:t>
            </a:r>
            <a:endParaRPr sz="3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Accuracy</a:t>
            </a:r>
            <a:endParaRPr lang="en-US" sz="3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Calibri" panose="020F0502020204030204"/>
              </a:rPr>
              <a:t>Model Output</a:t>
            </a:r>
            <a:endParaRPr lang="en-US" sz="3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>
            <a:spLocks noGrp="1"/>
          </p:cNvSpPr>
          <p:nvPr>
            <p:ph type="title"/>
          </p:nvPr>
        </p:nvSpPr>
        <p:spPr>
          <a:xfrm>
            <a:off x="152400" y="400685"/>
            <a:ext cx="10591800" cy="509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</a:t>
            </a:r>
            <a:endParaRPr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6096000" y="1809750"/>
            <a:ext cx="61341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1034450" y="22987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gf3a8d4be09_2_180"/>
          <p:cNvSpPr txBox="1"/>
          <p:nvPr/>
        </p:nvSpPr>
        <p:spPr>
          <a:xfrm>
            <a:off x="2525395" y="1809750"/>
            <a:ext cx="7919720" cy="205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254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To Create a list of indicators that can be used to predict the chances of a ticket gettting confirmed after train chart preparation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254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endParaRPr lang="en-US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>
            <a:spLocks noGrp="1"/>
          </p:cNvSpPr>
          <p:nvPr>
            <p:ph type="title"/>
          </p:nvPr>
        </p:nvSpPr>
        <p:spPr>
          <a:xfrm>
            <a:off x="152400" y="400685"/>
            <a:ext cx="10591800" cy="509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Collection</a:t>
            </a:r>
            <a:endParaRPr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6096000" y="1809750"/>
            <a:ext cx="61341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1034450" y="22987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gf3a8d4be09_2_180"/>
          <p:cNvSpPr txBox="1"/>
          <p:nvPr/>
        </p:nvSpPr>
        <p:spPr>
          <a:xfrm>
            <a:off x="382905" y="1254125"/>
            <a:ext cx="11033760" cy="393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45720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was collected from Kaggle 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Calibri" panose="020F0502020204030204"/>
              </a:rPr>
              <a:t>Dataset URL: </a:t>
            </a: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1" action="ppaction://hlinkfile"/>
              </a:rPr>
              <a:t> https://www.kaggle.com/competitions/railofy-challenge/data</a:t>
            </a:r>
            <a:endParaRPr lang="en-US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>
            <a:spLocks noGrp="1"/>
          </p:cNvSpPr>
          <p:nvPr>
            <p:ph type="title"/>
          </p:nvPr>
        </p:nvSpPr>
        <p:spPr>
          <a:xfrm>
            <a:off x="4392295" y="457200"/>
            <a:ext cx="442595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 Information </a:t>
            </a:r>
            <a:endParaRPr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857250" y="1409700"/>
            <a:ext cx="10972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None/>
            </a:pPr>
            <a:endParaRPr sz="21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5924550" y="2152650"/>
            <a:ext cx="630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152525" y="1105535"/>
          <a:ext cx="4479290" cy="5532755"/>
        </p:xfrm>
        <a:graphic>
          <a:graphicData uri="http://schemas.openxmlformats.org/drawingml/2006/table">
            <a:tbl>
              <a:tblPr/>
              <a:tblGrid>
                <a:gridCol w="2147570"/>
                <a:gridCol w="2331720"/>
              </a:tblGrid>
              <a:tr h="15240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Feature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Description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81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GRCA: General Reservation Current Availability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Indicates the number of currently available seats in the general reservation category.</a:t>
                      </a:r>
                      <a:endParaRPr lang="en-US" sz="1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14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CCA: Current Charted Availability 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The number of seats available after the chart has been prepared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02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JD: Journey Date  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The date of the journey for which the ticket is booked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ODD: Origin-Destination Distance</a:t>
                      </a:r>
                      <a:endParaRPr lang="en-US" sz="1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The distance between the boarding station and the destination station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9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JS: Journey Start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The time when the journey begins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02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ODS: Origin-Destination Station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Code or indicator of the stations involved in the journey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02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SL: Sleeper Class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Indicates the number of seats or bookings in the Sleeper Class.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NDTD: Number of Days to Travel Date</a:t>
                      </a:r>
                      <a:endParaRPr lang="en-US" sz="1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The number of days left until the journey date from the date of booking</a:t>
                      </a:r>
                      <a:endParaRPr lang="en-US" sz="1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81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CURP: Current Upgraded Reservation Percentage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The percentage of reservations that have been upgraded (e.g., from RAC to confirmed)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65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GROP: General Reservation Occupancy Percentage</a:t>
                      </a:r>
                      <a:endParaRPr lang="en-US" sz="1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The percentage of general reservation seats occupied</a:t>
                      </a:r>
                      <a:endParaRPr lang="en-US" sz="1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CANP: Cancellation Percentage</a:t>
                      </a:r>
                      <a:endParaRPr lang="en-US" sz="1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The percentage of tickets that have been canceled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02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SBRA: Sleeper Berth Reservation Availability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Availability of sleeper berths at the time of query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SCRA: Sleeper Class Reservation Availability</a:t>
                      </a:r>
                      <a:endParaRPr lang="en-US" sz="1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Number of available seats in the Sleeper Class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02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GRA: General Reservation Availability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Indicates the availability of seats in the general category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65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CURA: Current Upgraded Reservation Availability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Number of available upgraded reservations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Picture Placeholder 2"/>
          <p:cNvGraphicFramePr/>
          <p:nvPr>
            <p:ph type="pic" idx="2"/>
          </p:nvPr>
        </p:nvGraphicFramePr>
        <p:xfrm>
          <a:off x="5776595" y="1105535"/>
          <a:ext cx="4782185" cy="4180840"/>
        </p:xfrm>
        <a:graphic>
          <a:graphicData uri="http://schemas.openxmlformats.org/drawingml/2006/table">
            <a:tbl>
              <a:tblPr/>
              <a:tblGrid>
                <a:gridCol w="2577465"/>
                <a:gridCol w="2204720"/>
              </a:tblGrid>
              <a:tr h="17970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Feature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Description</a:t>
                      </a:r>
                      <a:endParaRPr 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3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RPW: Reservation Probability Weight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A calculated weight indicating the likelihood of reservation confirmation.</a:t>
                      </a:r>
                      <a:endParaRPr lang="en-US" sz="1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86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CUCA: Current Unreserved Seat Availability 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Number of unreserved seats available currently.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CAR: Confirmed Against RAC  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Number of RAC tickets that have been confirmed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BKT_2: Bucket 2</a:t>
                      </a:r>
                      <a:endParaRPr lang="en-US" sz="1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Could represent a specific category or quota bucket used in allocation.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CL_1: Class 1</a:t>
                      </a:r>
                      <a:endParaRPr lang="en-US" sz="1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Number of bookings or availability in the highest travel class (could be AC First Class).</a:t>
                      </a:r>
                      <a:endParaRPr lang="en-US" sz="1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CL_2: Class 2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Number of bookings or availability in the second-highest travel class (could be AC 2-Tier)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70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CL_3: Class 3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0">
                          <a:latin typeface="Calibri" panose="020F0502020204030204" charset="0"/>
                          <a:cs typeface="Calibri" panose="020F0502020204030204" charset="0"/>
                        </a:rPr>
                        <a:t>Number of bookings or availability in the third-highest travel class (could be AC 3-Tier) </a:t>
                      </a:r>
                      <a:endParaRPr lang="en-US" sz="1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73025" marR="73025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Preprocessing</a:t>
            </a:r>
            <a:endParaRPr lang="en-US"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87630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13740" y="1488440"/>
            <a:ext cx="10764520" cy="2866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pk column was dropped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Outliers were capped with upper bound and lower bound values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Label encoding was implemented for the Quota feature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248194" y="147682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Exploratory Data Analysis [EDA]</a:t>
            </a:r>
            <a:endParaRPr sz="3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4" name="Google Shape;264;p25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66" name="Google Shape;266;p25"/>
          <p:cNvSpPr txBox="1"/>
          <p:nvPr/>
        </p:nvSpPr>
        <p:spPr>
          <a:xfrm>
            <a:off x="609600" y="1181100"/>
            <a:ext cx="194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3238500" y="2076450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6267450" y="1428750"/>
            <a:ext cx="596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4686300" y="4057650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191575" y="47508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3740" y="1488440"/>
            <a:ext cx="10764520" cy="3738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Outliers were found using boxplots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Distribution of categorical columns were found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Distribution of label was found to be highly imbalanced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sweetviz has been used for EDA. Generates EDA as a file sweetviz_report.html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>
            <a:spLocks noGrp="1"/>
          </p:cNvSpPr>
          <p:nvPr>
            <p:ph type="title"/>
          </p:nvPr>
        </p:nvSpPr>
        <p:spPr>
          <a:xfrm>
            <a:off x="228600" y="179151"/>
            <a:ext cx="10515600" cy="53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 Selection </a:t>
            </a:r>
            <a:endParaRPr lang="en-US"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2" name="Google Shape;292;p28" descr="data:image/png;base64,iVBORw0KGgoAAAANSUhEUgAABc0AAAL5CAYAAABinwy5AAAAOXRFWHRTb2Z0d2FyZQBNYXRwbG90bGliIHZlcnNpb24zLjQuMywgaHR0cHM6Ly9tYXRwbG90bGliLm9yZy/MnkTPAAAACXBIWXMAAAsTAAALEwEAmpwYAAEAAElEQVR4nOyddZxuVfXGv+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+rXbgEQikUgkEolEIpFIJBI9F2bW192/MrOhwFbAVMCNwEPu/kJ7rUskEolEYvTD3L3dNiQSiUQikUgkEolEIpHowTCzYcDdwPhAf2BC4GLgN+5+XzttSyQSiURidCPlWRKJRCKRSCQSiUQikUiMgJoky8+A54EfApMC28bvB5rZwm0wL5FIJBKJbkOS5olEIpFIJBKJRCKRSCRGQEiyDDGz/YD5gb8Aj7l7h7ufAOwOLAzsl8R5IpFIJMYkJGmeSCQSiUQikUgkEolEYmTYBdgTWA541N3dzAYBuPspcW4hYB8zW7J9ZiYSiUQiMfqQpHkikUgkEolEIpFIJBKJkeEo4AxgYmBPMxvi7p+a2QDoRJyvBKzSNisTiUQikRiNyESgiUQikUgkEolEIpFIJDCzvu7+VRfHhwK/BdYELge2dfePzWyAu38e16wMXN3V/YlEIpFI9DYkaZ5IJBKJRCKRSCQSicRYDjPr5+5fmtlAJLcyHfAo8Ja7P29mw4BjgBWBa4Ft3P0TMxvo7p/V/07z3yCRSCQSidGHJM0TiUQikUgkEolEIpEYi1F5mJvZcOB6RJhPAjhwK/Ard7+pIM5XAK4BdnD3j9pjdSKRSCQS3YfUNE8kEolEIpFIJBKJRGI0wsz61D5bu2z5NgjCfBDwd+AjYFNgSmAPRJ6fbmbLuPuHwPbAVcDmwHZtMTiRSCQSiW5GeponEolEIpFIJBKJRCIxmlDInAwAZnP3h9ttUx1m1sfdO2rHVgROATYEbqm0yc1sDeDXwMvAJu7+Ynicbw0cmRrmiUQikRgTkZ7miUQikUgkEolEIpFIjAYUhPkwlDBzbzNbrt12lTCzxYHtwrO8xHTA5MB94Xk+AMDd/wScAXwPGC+Ofejuh8d1fZuyPTH6kc8vkUgkukaS5olEIpFIJBKJRCKRSPw/YWZWEOZ3A4OAs4Gb69e1w74CewHTufunteMvAh3AmvFdPq+Ic+B8oC8wR/2Ppad570Vs8nxlZkPMbGMz+5WZbWBmC7bbtkQikWg3+rXbgEQikUgkEolEIpFIJHo73N3NrB9wDvA20gV/wd07zGwCoI+7vxnXmbdJK9XdVwIwsyHAasDV7v4ucD/wKrAl8JiZ3RPEeV9gHuA14Pl22JwY/QiJni8j+eudwGBgIDAE+MjMfuXup7TVyEQikWgj0tM8kUgkEolEIpFIJBKJ/xE1eYuJgOmBU9z9P0GYrw1cCzxgZreb2bgVcd4GW0sO4AjkCb+pmU3g7i8B6wNzA8cAm5nZ+MCyKCHoE8A9zVqc6C5E2xyAZIReAdZw96mARYD3gD+Y2azttDGRSCTaiSTNE4lEIpFIJBKJRCKR+C9gZoPNbEB4634VnycDPgWGASuY2fJmdiZwAfBPJHEyM3AsyDO9abvL5J/uvg1wDXAIIs7Hd/dbgBWAKYGTgLeA0+OWHwbRmhrYYw5mAqZFz/pfcWxu1E53d/cnInoikUgkxjpk55dIJBKJRCKRSCQSicS3hJkNBrYFzN0PDw3zZ4HfIA/tI4F9gaWBp4AV3P06MxsKfBf4og029ykJ8wru/mMzuw44GHAzO8PdbzWzRZAky5TAf4CbYnOgn7t/2az1iW7EjCgy4h53/8zMNkDRB3u7+2+ibe9iZue7+xNttTSRSCQaRpLmiUQikUgkEolEIpFIfHt8CThwmJlNDKwOPAqcGxrgf0Qe3MOAN939tfDWnQwYBxHsjaEius1sICLtJwUeA15x93fdfbkgzg/R5XaGu78MvFz7O32TMO+9iOdXT9r6HyTFsli00YowPzTO/whYCMkLJRKJxFgFa1PukUQikUgkEolEIpFIJHotzOwIYCdEPK7k7o+P5LqhwHzA4cAAYNGmyOeKKI1kjzcAUyDddQPOAs5397/FtdcCSwF7AWdEctDEGIBi42QIsCuKHLg1PMnvACZHGzq/cveDQ4JnBiTN8xKwXleRColEIjEmIzXNE4lEIpFIJBKJRCKR+O8xGfAuMB2wkZmNU52oknwGWX0AcALwObBYkJeN6IJXeuvA34GPgE2RZvXPouxmZtPFtSsAfwOOApZrwr5E96OKEIi2eAfwE+AnZjbQ3T8E1gI+BD4GXjKzKYE10abKUGCD0LJP/iiRSIxVSE/zRCKRSCQSiUQikUgkvgFmZlXyziAQp0Ee25sC+yBP8iNKD20zmxxYG+gAft+kLnhlr5mtiYj7zYF7gwBdFnmeb+PuvzezAe7+edz3W5QEMqVYxhCY2SC0cfIpsAXwnLt/UUQizAZcBIwHTAU8gmSE1iqva4/1iUQi0R6kpnkikUgkEolEIpFIJBKjQCFv0Q9533a4+3Nx7mhEnu8dnw9x9w8Lj93Li2u7XRe8SvrpLQ+5mYFJgKeCMK+SPe4ThPm4wJJmdltonO9cfufutDXRGJZDkRGbuvuT8PWmylfRJh83s8XQRtDUwOPAC9Fesh0kEomxEkmaJxKJRCKRSCQSiUQiMRIU8hbDgD8CcwBvmtnl7n60u78bxDnAnsB4ZnY7sA3y2v1d9be6y1s3knx+hcj8jvAsHu7ub6Ckpe7ub5nZOogw38vdDwsZmY2BZYAHkNxMZWsSpb0MZrYgMIO7X1Q7NTvyIn8grquiECrifHBItTwWpfp7fbIdJBKJsRWpSZVIJBKJRCKRSCQSicRIUOiC3wZMC9yOHNAON7Pj4pp3gGOAfYGtgCOBLxGB2a160JFodDtg4/hfw4CngVXjkouA4WZ2G3AusGdBmM+GvOFfB17uLhsT3Y947icCs3Zx+m1gGNLfr66viPNBwMFmtnj9pkz+mUgkxmakp3kikUgkEolEIpFIJBI1VDInQS5/B5HKO7j7v0N6ZQdg57huG3d/GzjMzK4GJgRuaUjeogPJrxxuZhMCP0ek+VVh+wvArxGx/jDwezMbP77TEciZbpvC8zgTn/UymNn3kETQGu7+fGzyLOnuf41L/gW8AhxgZtu7+/PF7dMBSwOvoQ2hRCKRSJCJQBOJRCKRSCQSiUQikegS4YV7AyIcP3L3TYtzUwDbA7sCJ7j7tl3c30gCRTMbAJwKrIsI85Xc/Zni/FTAJkh3/SVgMPAGkmP5USZ77L0ws4WAu1Ci2W1io+Q8pGO+VSXVYma/Qclgb0GJYV8E5gUORhI+i+fzTyQSiRbS0zyRSCQSiUQikUgkAqXWL0gIut02JdqKqZFW+BrA5aEd/kUk2nzZzI5FhONuZjauu29c3twgCfkl8m7/DJgRWNHMTnX3T8OOF4M0vQBYBXmnPwbckMkeey9CmucQlGx2m/AwnwD4PTADsL+Z9Xf3c919VzNzYB3gH8CHwHvAs8D3i6SgSZwnEokE6WmeSCQSiUQikUgkEo15BCd6H8xsAWAPYGVgA3e/pHZ+CqRlPg+wRFM60KWUSniaz4LI8J1Qcs+dgdPc/eP69bW/k22/F8LM+gIDgHtRgs/9geuAa9x9ezP7PnA4MAQ4xN3PifsWQVr24wFPAdcGYZ4bJ4lEIlEgSfNEIpFIJBKJRCIxVqMii8xsCLAtMCXSB/4D8LS7f9JWAxONoE4eh4fuF/H7vMijd2lgXXe/onbvRMBbEaXQp7uJ86LN9kWe7uO4+7txbjzgKGBDYBfgJHf/PMj9VYGL3f2N7rQv0b0ws+8CC7j7SWa2K3Ao8BaS5lmler4jI867+Hu5cZJIJBI1JGmeSCQSiUQPRROL7kQikRjbUSR7HA7cA3wRp4ag5IrHAH9w95faZGKiARQk9FBgL+SJ+xFwq7ufEtfMhRJnLk0Q53Xv7SYSaVYEp5kNA04AZkdew39BBPljZjYO8FtgI0SoPhDfayJglpxf9F4EYX438Gt33y/awTtoo+8o4DflpkhBnA8GfuXuF7bB7EQikeh1SNI8kUgkEokeiNLjx8yWQHqqb7j7U+21LJFIJMY8mFl/4HJgKLAl8LK7f2Bm9wGTA6u7+93ttDHRfSh07IcjqYtPgNeBQcCiwMXArqFh/h3kcf49YIumCcjC1mHAfci7+H7gU5Tk8XVgb3e/1MwmRrIx26Ckn08DS0XSz24n9xOjH/HcL0dzwnUjqmBvpL3/MUr2uj9wsru/Xty3LNo8mQlYx91vaNr2RCKR6G3IRKCJRCKRSPRAFIT5WcCyiLR5xMzOdPej22pcIpFIjHmYHpFJv3L3JwDMbE1gPmBPd7875QvGXAQJ3Q84DXgF2KpoB2chmZNT0WbKw2a2N5Lu2RLoVtK8TEzrATPrAxwGvA1s5u7/jmvfjOPV93oD2M7MLkWRE9eldnWvRyUVNZGZTYoiCG5CGyYfAx8AB6Kmc1Llce7uN5nZgSih7d+aNzuRSCR6H5I0TyQSiUSiB6HmYX44sDgKp/4K+Cmwp5mN5+77t9HMRCKRGNMwGfLUfBHAzNYHzgH2cvcjQupidzM7xd2fa5+ZiW7EYGAu4AzgGQAzWwdYD9jD3f9mZkPc/WN3f8jMNqyu62aMC7xbHgg5ofmARwrCfEPkAV95mQ8F+rj7B+7+9+remGckYd570R+4Gfg58C/gEeAXwCexobJTXHcAQI04vwa4Jo7nJmAikUh8A/q024BEIpFIJBItFIT5JCiU+gDgHHc/F4VXX4e8xg5sm5GJRCLRixGJEzGhciJ6GW1Ozm5mP0SE+T7uXnntLgj8CJi1aXsT3Q8zM2AqpGP+SMiXbAicD+wXGyeDgZPMbDkAd38qyOtuW1Ob2UzAq2a2QeVtbmb9IunoZEiKBTPbCDgLtdlDzWwg0rZeq/43kyjtvYhog0+Bk4GJgYHAS8BX0Rb7xfPdETge2A/YMjzSOyHbQSKRSHwz0tM8kUgkEokehiDE9wVeAzapFuXu/i8zOygu287MOtw9yfNEIpH4lqgle9wNeNHM/oS0ns8CjgP6Ar9w9z/EPbMiuYMXgevbY3lidKLU8y7kT54CHgU2iI3r04F93f3QuO27wLTA+OXf6uaEmsNRwsczzexzd78Y+BJ408zuBjY0s+eQVMx+xSbPHMCcwGPdaFuiYRTSPMsjPfv/AMsAx5rZju7+YZEkdkegAzgIEetntMvuRCKR6K1IT/NEIpFIJHoe7gduACYEpoxjfWJh/2+0ALoc2N/M9myTjYlEItGrEJuPX0ayxzuBHyKC/MMgUM9Gfe9nwBAzm8fMNkVe58OAtbrbszjR/YiNE+/iOTrwF+DHwB+BA9z9YDPra2azoCSKH6CkoI3A3R9AXsN/AS40s9Jz/Cy0nj8FafH/GsDM5gJOAD5H3saJXo6yrbp7h7uf4e6LIdm+a1CbPdrMhgZh3jc2c3YGdkJ9WFO2WlP/K5FIJLoblgmzE4lEIpFoH0pvt9rxFVBY7XeApd393pAR+CoW+7MDOwBHVcnKEolEIjFqhGzFDchbdyvgqVKmwMwWQ0kfN4pr/gM8DmwYhHsmUOzFKLxwhwFHoiTbjwKXxTg7DDgXWBL4KyKfFwNWAwYBC0Y76NPNHuZ1b/gFULTDisC67n5RtOUdkLZ13/g+cwILxOeFQ2Ymtat7MYromAHAdMCkSMf8M3f/JKJmfgesAFwF7ODuH9WfexN9V/F+9QMmcfeXu/P/JRKJRHcjSfNEIpFIJNqEWtLPcVESss/c/Z04thxK6jUrsEwXxHl/d/+iXfYnEolEb4OZLYE8dHcGrgiCx0DSB8V1M6Bon1eAl6LPTcJ8DICZDUGRBn2Bj4AZgHcQ2XhNEOcHINmLORBB+RCS7GnbxomZLRh2rQis7+4XBHG+LLAxMA/wPJLtOCA3eXo/ChJ6OHAp0tyfEuVgOBU4392fiDZdEedXAju7+4cN21qR+8NQ9MPbwEnu/kiTdiQSicToRJLmiUQikUi0ATXC/ChgYWAu5NF4gbsfHed+hIjz2YCl3P3+9BpL9CSMLFoikeiJMLNNkFb19O7+n0LPuvo5BBjk7m/X7ut2z+JE96HcGDGz1VCUwdbu/pSZrY707acFtnD3q4oEsdOjaIMvmto4Kf9Hvd2Z2cIo58nXxHlxbjx3f7f4nHOFMQDRJ90DvIV0yd8F1gTWBS5A0jxPmBLVHgv8DNjT3Q9v0MY+IV01HLgDbUL9HkVwfNqUHYlEIjG6kYlAE4lEIpFoAwrC/CIU+n0RcBPyGPutmc3o7tu4+19jsX8gcK+ZLRAap4lE4yi83r4mykvCsd32JRLfAp8h7ep5zOz5GmHeH9gM+NjMzioJxyTMey8KD9g+6NkPAR5y96cA3P1SM/sMSaKdYmabu/s1ce8zxXhtDclbVN66BwAzmtkLwCPufoq7321KFg5wnpl9FclBAT4s/o4lYd67UYyrPwMGANu7+4Nx+s9m9jSwN/C4mR0RUi07AM8gqZ7GEIT5AOAK4A1gc+D5mC8MimuSPE8kEr0OSZonEolEItEmmNk6wPeQt9BtsVD+I7ApsK+ZvebuB7n7dWbWF9gV+KR9FifGZhSE+VDgCDObAHgf2Nvd32yzeYlEJ4zCy/YK5Dm8I3C3mb0ehHlfYGZgE+QdmYTjGABrJX8dBpwUXrvfAW43swHu/jmAu18dzuj7ACeb2dbufnlt46TbNwYLvfX7kIb6S0ij/Bdmtqy7rxdSbQehDYALzGyQu59dEvq5idn7UTzDGVBb+BdA1W7dfT8zmxnYAnmYf+buHwOHxXXdHmlQi4SYGZgC+KW7Pxvnf4LmtNOb2VXuvl932pNIJBKjG5n5PZFIJBKJboaZDQkt0jqmj5+PVYvdWGicAvwJLZJniuPXACu5++NN2JxI1BFkzhDgfmApYBYUIn6HmS1WyR8kEu1GeBZ/ZWaDzWxNM9vczKYJEuljJMUxL3AhsGoQT2sg2RaAI9pjeWJ0Ijx1O8LT9V5gPpREsQNYGVg6vM8BEefAQSgaYfOGbe1b2YySjr4A/MjdFwe+C+wJrGJm54Wtd6MItLuBXxT3JsYQWAD4CuW8mTlI6s/DqxvgMmAqJOHXCQ0Q5v3i/RrXzOZH781MwAxmNo+ZnQBcHra/AuxjZlt0p02JRCIxupGkeSKRSCQS3YjQRb0a+Fm5OA8MACZAC6LqWtz9ReB8YLI4Txz/uAmbE4kSVbuMxfvGKPR7BZQkbyXkbX4esESSNol2o5LQKLR1T0YbkQ+ifngY8GdEik4NXAw8ARyO5C0Wj/v7tsP+xOhBbJBUEQSLIC/dHwLLAxsBT6F2sVSNOL8mzq/WpL3FpuTvgHWAfwJPxrnXwtYDgLXMbLM4fh+SE1oiPqd3+RgEDwBnA+MiHf6+0cd9HpeNi5K/vtEG+6oIjjtQhE4HcBLwB5SMdBlgdXdfEfglmjtM2rSdiUQi8f9BkuaJRCKRSHQjwoP8CGCX8MiZqTh9JyJpDjOzoYXmaoVXgY8aNDeRGAHRLocC+wMLAg+4+wvu/j5KTrYpWrCfTRLniTaiIEr7oH73VeDHiFS8ChGSWwND3f1SYE5EUK4PbAD80N2/qDzV2/IlEqMFVaQBcA7y0v7S3V929w+Q1/lmwOvAmYxInN8R9ze9cbI+Ih8XAV6sdPaDJH0POCtsnquw9YmYW+S6fgxEPPsH0YbJL4BjgDmLCMbNgUeQ5FRTNpXvxbooQekx7v5M2PkD9H6t6O6XxZxgKPAp8GJTdiYSicTogOWGdCKRSCQS3YOa1iNmdiiwNrCJu98W4bV/BH6EPHX3dfcPzGxS4Ci0MF7W3d9qg/mJxNcwsx8C18XHg9x9/9r5uVBbnhD4ubvf0LCJiQQAQZQuA/wUON/d/xTH+yHSfAuUPO90d3+9i/s79duJ3ovYpL4TGAZc6e5r185X/dZEyBP2unZ7a5vZ7khX/QNgGXd/wsz6u/sXcf5e4GlgvXbbmhg9sFai2q819ru4ZhJEkB8IvAt8jnLcvAcsGpt9jfVdERXxG5RU9zl3P3Ak1w0GZgeORxr838sNyUQi0ZuQO9KJRCKRSHQTuli8PAN8CRxuZkvF4mgL4BYke/GwmV2HwlpXADZOwjzRLlQe4+Hpdj3SAP4YWMPMFiivdfdHkWdZP0JfN5FoEy5FXuVzAndBi5RCxOgpSLd6EzObuH5zEuZjBoJAfAol234S6YH/vLym6Lf6AFs2SUKPzIvd3Q9H7bMf8Aczm7UiRM1sTmBK4OkkzMcMFHJS4wBHm9l8XV3n7q+7+6Eo2us04FzgSGDhIjqmyb5rQxRlti4hDWNmA8sLzGxcYF/gVESYL92mCI5EIpH4n5Ge5olEIpFIjEbEYmBZ4DV3fziOHQ1c4e5/M7NNgL2At4E93f3vsdDYCHlHTgo8Cpzo7k+05UskxmqExEWXnmBmtgaKivgLsI+7P1I7PwPwn/QkS7QLEalzIzAHkhQ6PBLn9QkZC0Nej78ANnL3c9tobmI04Rv6rbmAixA5foS7/7F2vtF+q7I1vHU3RrrUf0VJwT+La/YGdkA5T34HTAHMDYwDLFglD0/0XhR9Un8kGfQasI27Pzmq67s4PtK2310Iybadge2R3fO5+2elLbG5vi5KEHpAbA70y7abSCR6E5I0TyQSiURiNCIIm/NRks8tgUOBpYAlK4LRzDZFGqtvA3u4+83tsTaR6IwiTHwwsBYwOVrwnge8HefWRvrlXRLn8XcaX8T3RIQXYU62uwmjIJEmQl7mQxCxc2Gl+1wQ5zsjHd4kcHo5in5rKBpbpwMM+BNwq7u/YWbzoLG5L3CYu5/exd9prN+KBIp3oYTfQxChfxBwpisZOGa2G/LU/Ry4ARH/VwU5meRjL0Y1NoTTxETIa/wwd3/o297b7Ua2/l+X70W8bzsBuyEZpFXd/eMacT5O5D/JeUEikeiVSNI8kUgkEonRDDNbDLgWSVkA/Njd768tJDalRZzv4u63t8XYRCJQEIrDgVuRDvBEwGDgeeAwRD5+aGZroaR01wK/dvd/tMvunggzmxbo5+5Pt9uWMRWlDjAwPTAJ8CBK+PhJbGDejcjI3WkR552ImyQfezcK8nE48tb9HHm+TgGMh4jp7d39xfA4vwAR6ie6+/FttHcvYGEUeQaSidkJkacnuPt/4vq949yTwLbu/pSZDaw80hO9F+Fh/lcUFfMesIi7v91eqzqj6GcHoWjIGYB/o8iMfwdxvguK3HkYWCX630767LmBnEgkeitS0zyRSCQSidEMd78DeA5JrbxEjLcRjt0vfj8DeaGPA5xmZgu3xdhEIhCE4kBEhL+Pwqq/AywBvImS064Vi+iLgQ2AVVFy20QgdLJ/BzxgZqfUdZQT/38E8f1lEKV/Ba4HbgL+BewQOtCvAQsheYvDUNsdwdMxCfPejSCg+6HolzdRn/Qjd58TeAJYDpg7NgUfRf3apMDiVd6GJlDpOBfE4WTAPe7+zyi7AAcjAnJrM5smrj8YOBMlBj/OzGZLwnyMwUDUZ70fvwMj17tvGrV+9g6UNPd3KCn4tWa2ort/BPwWOBHJB11qZkO8ltA0CfNEItFbkaR5IpFIJBKjAeUiJzwfT0NajzMBvzGzhUAETbF4PgM4GvgIecYlEu3GQsC0wG/c/T53f97d70XJ9P6FoiPGA3D3S5F+/z5tsrVHwt3fALYC1kfe+oeY2e1mtnpoGCf+nyj0oG8HOhDRuCRwMSIe9zSzidz9ddSmv0Sk6jJtMjnRvZgYmBE4192fCSJ9FWBpYH93vxYYaGbDgjhfCNgwrut24rzQMB9qZrua2e7AhMB9cb4/gLvvS4s4/6WZTR/HDwJOQFJvB1fXJ3oX6m3N3T8E9kb91lQoCqLq39pOnIcdA5E00NvAesBQ4KfAq8BVZrZCfI8jURtdDrXhRCKRGCPQr90GJBKJRCLR21GTXfk58CmSAnjNzB4BLgOOMLPd3f3uWIgMA6Z291PN7KJK8zGRaAJmtgSwKbBFzQNsfGBKQlooFvl93P0LM9sBuBlYBzghwq3/HtelxAWdQtBfcferzOxWYBbgVJR88kIzO9Dd322nnb0ZRR1vCDiStHg4IiXGR5uVt7v7m2bWP/SsF0f1/7f2WZ7oRoyLNqg/ADCzdVEehr3d/beF9vItZnaruz8T1zWisVyM+fehTcdhSMd8FjO7193frmxx933NrANpmT9vZn+I44eZ2efAle7+RXfbnBi9KGRODHEwfYAOd3/HzH6DJIO2NLM/ufsaFXHeAzTAv4s20n8K3Bbj/Blm9jRwOHCsmT0ZskFHAS+iDcpEIpEYI5Ce5olEIpFI/D8QId8VYX4+Sog0HS1Jlr8DqwPzAoea2RJmNiHyMD+1TJKUSDSB8GBbEPioi5Dp1xERuWBxrKM49znhdFHem4R5ZxR183546n8XEbbrAMeY2bhtM66XovLSLOp2LpRw+V9BmG8IXI2S054SdbxQSAW86u5r9hQPzsT/jkrirIaPgQ+Bmc1sA4IwR6QeyLN8BWBcLxLHdjchWbN1J+BZ5Ik7NfAHREaeYGYTlG3T3fcHfg6cXDt+lLs/2Z02J0Y/CsJ8GHAKGgseQM9+fnd/B3lqnwIsbWaXwNebLY3yNV1EMcyA8kXc760cErj7rWgzeCbkJY+7f+zuZ2Q/m0gkxiQkaZ5IJBKJxP8D1QLczE4EFkPeOEe5+yvFNTcBqwHzAVegBdPaKDlZEuaJRhFE0R/cffuQC9i/0Nq/CyX4PNDMfuSBuHVS4A1SSqhLhFegm1l/M5savtZb7hv6rpsAfwZ+BGxXkQ+JkcPM+lmgqNvhcbofSvr5mZmtj9rtXu5+SBBN26Boik713AM8NxP/I6IdfGlmQ8zs92Y2E4C7P4+kIfZGXq57uvuhsZkyC3AQkpe4qkl7w9ahZrYb8i6/yt0fCpJ0e0TuL4XI0/G9c96TU+L+ftlmey+KNjsM+AewAEqk+QSwCnCTmX3P3d8CjgBOBpY0s79Ba47ZzTaOY2aTx//7wsyGm9lP4vRjSN7qp3H+82LsuiR+zlT/m9lmE4nEmIIkzROJRCKR+H8iFu5LAscBd7j7B8W5yjvyb8DitEjzhd39vjaYmxiLEfxjX3f/JA6tBuwPnFR4hp0E3AVcaWZ7mNmPzGw14FjkbX5x44b3cFTEVhAj5wH7mNn80NKnDW/87YH7gS1RktURdG4TgpmNg7Thvx+E+TDgQUQyAlwKzGlm56FEifu4+2Fxbja0OfEB8F6jhie6BfGOeWyIzIPaxr5mNmNccioiHB0Yz8xWMbOt0fs4FFg1SPSm17+rokS0uyDysfounwM7AxeinBHHm3T4O0XtZBRP70a0WaOVv2ZVd/+pu68GbI4I9MvD4/xt1FYuBj5poq2aNMvXBU40s9ni8EPA2uF1/hzqdzcx5QmoiPN+KILjtbgmkUgkxkjYiFG5iUQikUgk/huY9KFvAX7k7jcUXpGV9i6xGH4zFhqeXjiJJhGE41cVWW5KojgN8BSwNZIxuNDdN4nzCwM/Q566fZBO6ZPACuGJ1hO0VnsEQqKpIzyg7wTeQvrZV7r7p8V1A4JsGAo8Atzj7uu2x+qeD5M++cmI/N4ckUmvA2u4+ytR30cCGwM3uftKZjYISWEdE39miUpHuAspokQvgbUSaQ4Hfgf0BVZC+uBXANu5+/MR4fFTRKgPAh5HHr0/K7y2GyWhzWxiFFn2K+BeYC13/6D4Tn2Rh/GOwEEhzZIYgxDk89+BJ919U+ucB2dltOFzMYo+/DLGiI+rTaLu9jY3SVsdCrwCTI68y3+KcnN0mNmcwG2IID8bOANJuO0Wf+J7OR9IJBJjKpI0TyQSiUTi/4kgzW8EtgNOiUVGSZivhjQfTy08fBOJRhAE+WbA3MAvo30+DVzt7tsFObkJIs4vqIjzuHdBYELgXeDeuDeTftYQpMhf0AbDT4HngxAbjObbVWLV/rHpsD4iKTZy91vaZngPRnhnTowkbeZHBOjK7v5Ccc08wC+BLRCpMz7wBfAJsHRu8Iw5iH7sfuAl4DRE4C2PCPLbgZ+HTAtmNiUizd/ySLrbRL81srZmZpMC66GNnwtRAubPa8T51sAJ2VbHPIQ394PAv919lTj2dXs0sytRLpwFIgKhuq+xzT4z2w74LfKG38Ddr47j1Zg1J3rv5kWSV68iL/kfZj+bSCTGZHSVSCWRSCQSiUQXGJnHj7vfZmb/RIm7rgFeKEJyJwY2QN6nuVOdaBzu/nEQ42sBk5nZvGix+5s4/46ZnRmXHx5qIT9196/qEkLxDiRhPiJmQh56O7r7s/C1B+EWwHRmdoO77+juX8T1d6DEhXOgKJVEDdGHvo2kNfoCUwJzmdlLVT/s7g+Z2S5IW3cF4DNETl1S6UNnex1jsDHaFFnP3R8EMLN7EJF+CnCsme3i7k+7+0vljUE+djdhXiV7HAR8H/UH7wGXuftrZnY6YIg4NzPbwqXHX7XR4+LvJPk45uEL4GZgDTNb1d0vi7ZSPet3URRNp+feBGFe2DAt8Ch6x/Yxszfc/R7gyyDO/2lmKyEHkNlRUtvcSB8DMKo+J6O0Eon0NE8kEolE4luhFk47JTAQeMeV0Asz+xFKRPcM8GvgHqSruwUic5Zy93+1w/ZEAsDMjkXejG8iKaGHy42gwuP8MOBc5LmZC+FvAVOywUeBPRA58jO0iXYV8DnSjt/Z3Y8p7vkVSg68TuWJnuiUB8LDu3gRRIYfCsyCPPmv+yZiMcnHMQtmtifSBZ/X3V8oZNCGAwcCOyD98t3d/aUmZC0K20r5mL8DEyFyESRrtYW732pm46Kon0OBC4Ct3P2zJmxMtBcRFXMTmiMe7O6XxfGZgMuBv7n7Ng3a04kMjbb7Cepfd0PzhO3d/e7qemBAvb1mP9u7UVvbbALMiXIv3OXuV8TxJM4TYzUyEWgikUgkEt+A2qTyaKShegfwgJn9wJSs6W8oud8EiCh7ATgHWAKFryZhnmgcZtanIiGR5+OLyNtxX5POfkdIAxAbQGcCuyNiZ7eu/ubYDmslTC3xGtJaPhK4DL33q7r7yki26d+obygTf16K+ogkzQLR15aL8y/d/SZ3vx21yaeA04Hlqno0sylMSR+HlX8riZwxDi8C46CIA4C+QeZ8APwVeB9F0xwJ0BRhHv/rq/AwvyHs2BR57m6GktFeZGaLu/t7aENyD7RBuWtTNibah9jAeQhYBZgeOMXMrjSzc9B48SXa9GkkMXTVz8bcFTMbz90/cPcv3f1k9A5NjKI3FojbJgfOCm/zr5H9bO9FtMtqbXMBSgq/SJQLzGwb6JTMNpEYK5Ge5olEIpFIdIGuPCvM7EJgYeAQlFzsdGAYsJu7nxHXDATWB8ZFHkX310PFE4kmUMgFDACGI4/ngYgU3wBt/PzS3V+vbQz1A9ZEEhfpaV7AWsk8ByKN+IFB6GJmE6Lokn7As67EhH2Qd/TFwHHufkrZt5jZYM88B0Cn9joM9bGzIGmWc5HExatmNiPqd2dEmzr/QUk/DVgwveF6P0bmIW5mU6CNpklQ5Fapbb8JShh7I0qquHrlyduAvZXH+/fRJthGwI1xrB+SYPojMAT4TrTxCZGEy6XZx44dsFbC6O+gCMSlgDdQ0s0dvaFEtUU/OxSR47OjjahjUXt8Oa77OYrs+AL1wSuhee082WbHLJjZiaj/3MzdbzGzI9CzB9jT3Q+P69LjfAxERot8M9LTPJFIJBKJGiKE+pyQYamO7YlIsnXCE2ch5HnzHPB7M9vEzIa6+2fufrq7H+PuVyRhnmgHYhL8ZYRcX4rCv+d29zfdfVckY7AYarvjh6fklGZ2EjCDu19QLeLb+DV6BMxsRjObAyAI83FRZMl1wN/N7G4zm8Pd33L329395iDMhyD5lT8ib9M/xt/4etGZhLkQi/GKML8fbU5+hDz4fw+cYWaLufvTSPrmMeBspGXeASyS3nC9H0HodZhZfzOb3cy+GxslBJl3HMoNcouZLWZmM5jZd1GU1xsoGezHtLzRu8PGKcxsOTP7qZlNUrzP0wGTAv+pCPMgFx8DjgdmBn4c3+Utd78o+9jej5FEHo1wPNp1H3d/GEUfLYhk0rZtkDDvU8wL7kUbOrcCF6F3axeT1Bju/gfgYKTLvzUaw+aN+7v8zoneBzP7Huqbtg/CfHdgJ2BHlLT40PQ4H7MR8//BZrZAvttdIwfpRCKRSCQKBNF1K/Ku+SCODUSeuqe5+91mthPSLd8YLTwuBI4CPjezy5IIS7QTQUB+FQTkvUgq6Bjgoeoad9/FzBxFRVxkZqcC2yP5g62L68ZqjzKTzvs/gHvNbDvgceR19xGqpwmBbYErw9v19lhYjockGJaLa5eJZ5IePV0g6qwvIshfR7IWzwTR9HtElB8T1/7blENiY5Q473zPpJ+9HrWNvj+jTekpgefN7Dfufra7nxf91nYod8BHSNrieeQZORPwDkqsONo9I81sYdQOJ0P9whOmhIkOVBJsywBPlkSomd2MktkOr//NbLO9F8XzHQwsjXTsnwfucPcP6u3PWwmMHUV+VX+n2xPVVv8/5rMXAi+hpLpvRhTlp0giZni8b/929zPM7DoUofa8Z9LPMRHvos3G68xsHRSJuKm7n2NKtLwOcJxJzu+Adnia16Lz0tt9NKE2H70A6dlvYWY3dxXtNTYjSfNEIpFIJDpjXUSELeLu75vZz9z9VDO7CngqQmu3RQTjxbGI+AuwNyLTNoqfiURbEARkHxRu/Q5KNvc0yNMMyfN95e67mtkniHw8CXgYmC/J3Rbc/R0z2xrVz0HIG+9L4FBvybLcDpyGPJ83QgvQKZBH7BXAr5LU/VYYDMwD/NndnwIws/WRF/E+7v4Xk260u5LRnVndWBGu7TA68f9HsdE3FLgdETk/B/oD5wNnmtkwdz/R3c83s78hcnoKFI1wXozFB6AN75uhc1THaLBxMeB69J7v6e5/r13yHNI039fMXnT3a4JQNeTJ+QLw6uiyJ9Fe1Ly2b0VSUtMiz+zXzWxtd//nt/lbDZOACyK1gf2CML8IWBT4LpJgORT42MxOdPfH3f2V6sbqOzdoa2I0okY+93H3DldC+Ofd/YsYb69COvu4+51BnA8EdjCz44G3mmqv1Ty0tvGUhPloQLHhNwQ5d7wG/AQ4ANjfzG5J4ryFJM0TiUQikeiMQUi3cQEzOw5YxMyudvc7AMzsB3HNHcWE4hO0S/868j5LJNqNPsD8iMB9rjpYhYgXn/czs/ORB+R96Uk2IsLj6nO0GTY98hC8uzj/oJltCpyBEqVt5O63m9lB7v4xJKn7LTEJ8tR8CcDMNgTOAvZy98NicXcUkhv6a3ljbvD0bsRGXz/gaDSObuDur5mS030B3AScYGafu/tp7v4qItMBMLPFIwJsaWBZd39xdNpnZjOh9/t01B7fj+Nfby66+8sxZzgMONnMfoXI++lRgr0X4nskxgDEWDkIyXS9CfwSJXyeF0VKXGaSlHqjfVZ2mSPgOeAPwN1mtgeSGlzb3f8Zm+i/BLYCJjGznUrSPEm03gvrnLemLyLCP47T70VU3XeAa939w7huTjTf+TVwt7u/2aC9pfb+DsA0yBHhLOARVwLoxP+AKrIlolHvQtJmj6PcOz9C4/AOZnZrvvNCkuaJRCKRSHTG6cDOSH/YgeXd/ZVi4TEhIhgnCvJxHOQd+SSwf5I3iR6CiVCCr0q64uuFcyz2x0NJ6W5x90pWIMndAhZJOqPuLgqP0dPRYvMHwF+qa939kSDOTwNuNLOFXNq11fnsFwp0FW7t7s+Y2TPA6mb2BvIk38/dD4vb5kJ97V3tsTrRzZgY+Aw4Ogjzc4DFgR+ihNtXAqeY2VceibcBTLlHlkaRCku5+6Ojy6CinS6LCKZTKsIcWu910Yavin6iik4BeZc/Cfwgo3jGOCyCZIR+hjadPzezyYABSM7va8K8HbISBfE4EEWR3eXuL5nZFTEPWAa4zt3vjFteBJ4FHgGmRt6niV6OmMNUfdURaKNkqJn93pWDyYF3TDJSa5jZFYgsXws5Ed3h7m83bG+pvf8Fck6aACWpP9/MDik3dBLfHrFJ3Rc4GT3nLd39STPrj/LJnI9kyHZMj3MhE4EmEolEYqyGmQ0Lbxvg68R8zwPjoUnaNHG8mjScgTzhTkO78hegRf3ZuRBO9AQEafM28oZex8xmqXuYo3DMA81s+vLesb0Nm9kEZraRmQ0Kwnwi5JE3hbtfiDTgvwC2NrO5ynvd/RHkoXce8K3C8sdGBJFTJhQrE4udACyJvMl3cvdfxz2zI++n95E8RmIMQxAg5wE3mNnqiDDfJCQi7kNj74fAH+N8dd9LaPG/3ugkzONvVyTnCsAH7v7QyK6r2rO7XwmsHfZvBKyHchp8EW1/rO5jxzDMhpK/3h6E+QbIE3b/iI4Z18z2jA3YpgnzMkfANSj6YRX4OvHfMGD8sL/CvEh7f3t3X6KLeUOilyE2azri93OQBOUbaBPwNDP7jZlNGJcfgeYu1wB/AlZBfXBjhDl87djRn1YE72poQ3Qm4D+IzJ+lSZvGQDgwK/BPd38yjn3p7rehee70wIHAUtkHJGmeSCQSicThwEIRZouZTQs8gbTdOoDfmNma1aQhQgKXRJ5j06EFxvfc/Yk22J4Yy2FdZLoPj8fPkS7lPMD2ZjZrLET6mdmsyBPyTbQASbQwDbAbcKuZTYDkbfqhhJO4+2WICFsOOKgL4vwf7v7TyqO0Uct7AQoiZxjyGr4B+JuZbRIbFBcDpyBy/MdmtqqZHYiIqCHASlm3vR8je37ufqdLr76SBXiiuH5a4HL0fl5Ru+8Nd3+vm2ztgzZ2PovP/UdyaZ84vyowJL7Lue5+c/S9GcUz5uFpNAec08xWQxt6ewdhbmicWAKYsWnDvJUj4G40fu2CNPmr8x+i8W1ZMzvRzHZGOTu+IiTdSsI10fsQHttVRNd8SAJtQ3dfCxHRewM7AvuZ2XB3fwxYEW36bQQs7O4PtsV4zcWmRxEbT4UTwyrAfMCR7n6zmfUfRX+cGAliTBuGxqy+caxfsbF3N/A3tNb9FW3ov3oaUp4lkUgkEmM79gE+dfdPzWx1d7/UzH4RnmOLICmAIwDM7FJX4pyXzGx5NNnoF97piUSjsM6JfDYCZkKL+Nvd/RF3P9rMpkMapYuZ2SVIM3rR+BPLVp5kuTD+Gk8CR6Ikqs8D9wA/JggzAHe/OAiRcwA3s329i4Rv6VE6IoLIGQLchzz2X0YLt9ORDvC+UR4GtgGORxs7dwE7RntPzf1ejKLfGoy8HgcAD7l7KbvTB5EmQ2JDezIkg3GKu59X/p1usnFeYHd3Xy/6yLeARU3JSD/sSmIl2vZEwH6I2H+1fr47bE10P0YhqfM6ysFwGpJD283dj4xzswDboTG5kcijciyPMepA5FG8beXYEYRZ7K37TtFmV0dOIg8CK+e8YMxA0RaORkmVO9DYi7u/bWbHonH4MF1m+7v7O8AlTdtajAuVjNH4iDR/K86vh/LK7O3uR0YExQ7IOeSRpu3tTai/y/H7+yYZnr3N7Hh3v6N6BhE18waK/FsLzck2bo/1PQPpaZ5IJBKJsRYxOXsnPBh+AVxiZodVu+3u/jKwGNpkPgJp7ZZJFL9IwjzRDhQLjOEo2dyOiAw/EjjWzNYBcPftkYfZm8BewALIi2TBgoDMhXHA3T9C2skfIM/mcYHPghDrX1x3EbABsDzwe6vJ3CQ6o+ZZvDnwCgr9XtHdl0WyNssjr6aBLp3VBZBm8NLuvm201/TW7cWIMbfqt+5CkV5HA7eZ2S5xHCS38s+45lrgRkSiXFT9rW5uB8OBlYKoIf7vOMCJ8b9HiHYIknIFtJn+UjfalmgQFWFuZoPNbLOIipkXwCXXcwhKoPgUcH9Ec62A5IQGA5uHE0a38S5mVpcRrKSF5kcJaJ8ujndQSGK5+8bIo3QJFMnzRc4LxhyY9OwXRs4TU6GcLAC4EpX/HtgD2AJF1o7XBjMpxoX9IhLtA0TyT2dmKxOEOSL4QbrsPwambIe9vQXVuxxe+ROacoBUOBW4E7jazBavxlQzmwP1aTchx4UVzWzmGOPGSiRpnkgkEomxEmXYYuAK5F2xnpkdXh109xcRGdkPODjOZ8hqonHEpHVW+HqBMRiFW3+AEtYugbyIFgN2N7O14tpjUcjt9MCi7v7z9NgdJSZBYep7orDU26KuvqgR5xcjb2hImZtRovIwD8+2uZBn8TNx3Nz9ZLTxszoiHiu85O5fwNeEa3rr9lIE+ViRh4ciT+zlUFLd3yEyZLfw5n4F2AR5EX4EXEdro68JaZ5/AX8N+0ARJ1cBq5nZYfB1my6jtmdAmz+PAI83YGOiAXhL//seRJCfDlxqko3C3U8Ffo4I8ouQ9/lRwHvAIsVmX7fMGc1sTuDmIOqrY/1ifjAd8E7lwVuRXkGijWtma8Tnf7v704WHec4LxgBEu/sMbUifD8wBbFxsTlbE+QmoT16VglTvZtssfpZ96MEoAvLDiIz4A9pUvQzYzt0PjTFkVhRF8SrqpxNdwDonVL0SJVW938z2M7P+7v4Ciox6BPUhF5vZBUjPvq+7/xn4EkWrvFVbM49VsLH4uycSiURiLEUZahs76q9GqOKkaPG+KHCeu+9e3DMl0ld9EmmYf9AG0xNjKcxsSbRw+KUrISVmtgvytNnQ3V80s8uQ3uMBqB0/jxKSXRzXdwrdHpsnwCVsJKH3QZRsgLxh/4Xe+4rAnRwtKl4srs9w9lHAzBYD/o42IM92903ieF+gIxbDt6Bw8R8SEgLtsjcx+hFE3qLAz4Ar3P2COD4e2jTZB5HnBweZg5kNcOVo6FZJli5sXRFpqK/m7leZ2VSIeFoQEejboggeUHvdFxgKLBBERfYHvRzVM4zNvlmA/VGC+CMRAfknd98hrp0XmACYGkVJ/CPu7dY2G1FOy7n7SUGEfVGcOxFYE1jX3W8sx/0g2Q8Bfubu93eXfYnmMLK5TJwbBlyIIgp2Ai4q1zHRNw/2BpJ+mtk8qO2t44XclZmdCQxy93XiuvmA3YE1kDf8Peg93ArNI76bfW3XqN71iDS4FfVbtwNTIDnHc4Ad3P0dM5sCRRr8GCUIfRDlPepAY11fYE13f7/xL9JDkJrmiUQikRirUCPMf490Uy80s4vc/TUz2xYRjuubGRVx7tIxnxkYloR5okmYktOehhboFxZt+D7UHl80s9+hcMo13P0+M/sq7tnGzIa4+5ldhG6P9bDOuvBbIC/z24EH3P0VMzsPhbIfihJWroYkWy4D3gGWrBYnuWj7RtwLrIS82pY1s4Xd/e6iP+6PvJo+y7ocY3Ei0kZ9AW1GVYv7d82s0oLeG/jKzI52yad9XlzXmAesu19jZqchzdeH3P0Fk+zVIcgj8zm0MTkUJa79D7BURvH0flRjbNEPfQqc4+73xPnNgGOAtaP739G7SJjYnV7bQXJ+7u7PAicFOfZnM3vM3XeJy65GSe33ifnsjWY2AJgZybW9DDzQHfYlmkVtbbM50tifEM1Vbg3HoDWBS5H3NmZ2oSshLC6pyW6Vm6y8y1E02Q+QJOYaLlk8kArG89X17v6AmR2B2un+KEnt08iBaZPsa1uobYhVm319UeTpa8Cu7v54zHXvQNGUfc1sR5cU6YFmdlS1vjWzGZAX+mLA4mMzYQ5JmicSiURiLEJMKqpJ5cXIK/dw4CZ3/yzOv2Zm26MJxfpm9pW77wXgChlPJJrG5IjMPTs+/93MdnP3v5vZbWY2GbAM0t2vEiI9h5JXLgY8A5zZrMm9A95ZX3ncKNsjjcd93f3fZnZuXP4rtFh7B3gXWDb+Rm5A1NCVx5tL3uZW5KF7BnCUme3srQSQ0yPN1esbNTbRJHYFxgNWRoTjs9Vi3N0/COK8AxEkLwCnVDe26T27GnnGLwC84O4vm9k2KFHwKogwfw/1Hzc14Vmc6F4UXq9DgJ+icXQ59IyrjdaXCweLtc3sS3fftf63umvzz8zmRrr/WwP/iMMToXdrdTP7wN0PjAiJg9BG1EVmdk1cMx3aoMxk4GMAuljbLIJkrfohmasLzOy37n6/SZLnYjRfHGRmZ1bEeQPoE+/WscgZYXvg8iDO30Pt8uX4Hv2Ar9z9H8A/zOwkYBCK7nklvKizr21hHDQWVfJLA1EukPeAL9z98Tj3sZmdgTYgTgA6zGz3WN9+CGBmi6NnMz+KsHy06S/T05DyLIlEIpEYK1Dbhd8XeZWujTxKP4sFUl9gSBDnU6IQ3FWAI9z9gDaZnhjLYZIQugAtMoYgr5E1wzsEM/suSu65trtfEt48qwDfRwvrx0YWsju2olxsmbRpFwF2Ax5D3jUbIV3iHcI7Zygiz36EyIb90supaxSk01AUBt4Pydtc5u6fxmJuGaQN3IES2b4LzAMMoyVvkRJCvRgje35mNhHqz+ZDGyh/9iKhtpmNA6wFnNkT3i0zuxSY0d3n+RbXJvnYi1G1WZOUxb3AZEiuYBzgj8Avom+r+rhJkcf5Okhz+fiG7FwEuAYlH/0Z8GgQZdOjDZ15gdPdff+4fkVE/C8PPIvkF/bJMWzMgpkdjEjyjYH7kef2eiiZ45+BHd39+Wjf1wLTAnMHYd3dti0GzAZcEMTtIJSkfmvgUTS3ughp8G8ZkWf9UZSHA9NFVEX193J+EDBJQ12KZJqejGP9UH2uiuZfPygdvyLiZCPUX/wN2Njd34lzk6L52OPu/jyJJM0TiUQiMeYiFt/rupLMVcf6Iy+L19z953FsTrTwmRiRNhu7+x1BnP8aOKSaiCQS7UBEPxyMSMblo31WIZhTownzp0j3sR+SEHjB3deN+0eqdTm2IkjdrYApEenwx+LcHsAvEIm+gyspVf3+rNORIOr2HrTJMwHSKb8F2MjdPwrifGnkqTkT6n+fAE5OD7Lej4JU7IPaQF/gE29JrUyI+qw5kEdbJ+K8+DttawdF/zodcANqm0e0w5ZE98NaUl190Di6BNpInQQ5WGwBHODuB8X1VfuYHPhlnGtkPAjZhYWBs1CSvo3RGPZlEOfHIdLra+I87hvoSgz59d/JMaz3otjkMRT1ci1ykvh57fxmSK5vq2o9FGP0BK5kkN1uJ3AJ8Jy771y8O4OBndEY8BSSk3GUVLcv8obuj9ZlV7n7et1ta2+Ema0MzObuR1jn3EWDgN+iueyeaAx7p7hvAJoDrwZ8Pzd8R44kzROJRCIxRiImaYcDSyKd0a8TiQHnoTDAX6GkXnuinfbHge8hYnI5d38rFxWJdqIgn55E5NPnKNxydXd/plgUbYc8dmYG3kD6uot7kRQs0RkRcXIgCmNexd1vMrPBFXkXxPnPEXG+q7s/1j5reweKxfBuSL5me+AtJMuxIfJ4WtWV/Gsw6p9PAx4Gdq5CiBuw82uCLBeKoxdFnzUM+ANK3DYMRRQc6u7/iesq4nw2YAfgco/knz0JEYX2W5T/ZENX4rT0chwDEUTiekhv+bbKc9zMpkFtdAeUXLsizjvND5uYL1ok+wwHkIWQx/m9yGv3kXj3SuL8NHc/MO7NzcgxBNZZw7wPIpufB64NT+3qWB+0pvkrMByNy581va6xSOgc/emPgJujLx2M5gfrAzMgrf03aeWKGIrI89Oz7Y4aQZJfCvzO3a+NYwNRxOm6aK17hhfJXq0lg+M5Hxo5+rTbgEQikUgkugOxoD0OaTZ+bmbLxfEvgSvQJPIilJBmL3df3t13AO5E8gvvxPVJmCcaR3iSgRY9oLDqSoN/GHCpmc1UETfufhzSX90ILZ4XjYV15q8ZOc5Di4nBwJagZFixyMDdDwNOQjI3m7fLyN6Aqp1558R517v7E+7+Jtqg/D0wF3CZmQ2NzYlbkQfngsCJZjZXE/Z6K/nr2WY2VRP/c2xALLorwvxOpFN/MlrIbwBcbGYzAbj7W8DqaFPqXGDx9lg9agSRfzwim9aPY0mYj5nYFbXXZZDnKwAhUXAUiog50Mz2juP1vA3dTZj3jXF9HDR+7YySNy6LkuzOFdc8C2yHZFg2MbPfhH1JOo4hKAjzvwLnRZ/0GPA9MxsWY3GV0NaRc0CHu3/cYETELGY2W3ysHDh+jcaD1cxsvJgH/Aa151dRW77Q3U9w97Pd/SR3PyXG7JzP1lDNVwPzAHMCJ5jZMgARWbIFcCFKaL+JmY1f3eDuX1bRCkmYjxxJmicSiURijIMF3P3FIME2B64N70fc/RxgM5QkcUN3/23cNz6SaHkWGBDe6olEowhvsEoT+jgz2xL40N1fd/eTkNfjcOCSioACcPfb3f3cWGhUuqu5SOZrT6xOcPengcOQVu0apuRUuHIcVMT54UgzdrcGze1VqNqZmQ01s1+b2WGozqrz5u4foXb7OyTJ8WczGx4L5r+izZ4lgcMjZLgJzIC8Spdv6P+Nsag2+SLKYABwDsq9sIq7nwLMiBIqTomI8+nj+reQ9MWJwE0N2jtCf9DVseq4u/8TyWP9oqmNnUTzcOWuORbNA39pkj6rzr2I+rCjgIPMbNM22PdVeObejmSvzkL9154oifLpdCbOt0dE5Iw5nx0zUDhUYGa/QIniq2TlRwBToM3gPt7K2zIp8th+3Mz6N9EWTAnqrwbOMLPZio3G/ZC++jFo3lUS56eg5JOXx8ZQJ+R8VjCzcc1shnjGn5nZOGa2jrvfDWyDok3PMLMqWf3naE52Adq02NbMhpd/MzeCR42UZ0kkEonEGIOYCHbaLTezcVESpwOBTYE9gwir3zsvmmysjmQt/tWEzYlEiULaYDjywv0UyVecCXxRTWzN7JfIy+x9lBT06SZCw3sjCimOgcB3gKmBJ4Hn3f09M5sBkQ5rAWe5+3Zx3yB3/7T4O43Ub2+SfqhsjQ2ef6C+9nNEOj2INiWfKa4fhJKD/hqFEG8fx/sg784X3P3fDdk+BOW36I+S6L7bxP8dk2BmMwOvuvsHxXu2ELA3cLC732NmF6NEu1UywiOA+1C+kWdqf6/b5SNq/cFswFB3v+Nb3LcgcD4iVU/oLe9oomuMSorAzE5E0lyHA8d55wR60wIrAye2g8Qzs3WAE4CVq3Yb/epiaJ7wAtJYrzTOJ0c5fDp609iSGDXMbGkUBTcARct+FeudnwP7I8mzU5E2+LJoc2XRJtc2ZnYA0tt/Cti++t8x9p4X9u8A/Mnd340NoR2pzQ8asrVXzJ9jrrQdipL+NfAAms9eB2wRkSiroDF4UmAzd78p7h0A/Ak53SyTfcG3R5LmiUQikRgjEBOJ1YCJ3P0PcewCRIztFov7PZCH+R5eJPQys92RhuW0wFru/lDjXyAxVsM661MOQkkTP0AJfJ71LrTJgzjfHk2AFwpPuESB2ibEX1Eug0nRZsT9iNT9TxDneyCv1zNcUk1ts7f4/DWJ2NMID+uc7HEdJF2xDTAQEeC/RXq7O3uRbCza99rAuQ2GiZfJscrff4rkGBZ397t7Wh33ZMRG8z+QnvKP3P29OG5Iv/58lGdhe/SeVQTfnSiE/CPUb3V7IrrC5mqTZzhwPcoBMT5wI7APcN+o2qSZHQnc4O5/acTgRLegtnGyOPLOfQZ40t3fiGtOQ/PFI4BjS+K8/ncaNB0z+zny0p3f3f9V9MPlhuQNiDS7v6t+L9G7YWZrI6/hL4Ffufuvi3PjAT9Ez39WlAPnGZQE9OGG7CvH2N2AbVHOqO09csMEcX4uWnvtCFxSEOdrA+c0TWLH5v/W3sMTPpvZnGjsfQqNX/9CmuXvFPPFldGYNhmwaUGc90MyPbmJ9l8gSfNEIpFIjBGIkMWj0WL9N2ghtCDwY3e/L64pifPd3f03cXxbYFxE4jzbBvMTYynMbEaXTEh5bHXgEGCNkAXAzJYCfoJCbP/u7hfG8Z2BhYH1eoOXTDsQi7A7gLdRnoMHkcbjBsAgYJEgzqdD/cOWiOg9umE7y42TA5CMyXQoSfH57v5gTyM+YuF7ACIfn0CRPB4EzlpIE/4aYKeuyNEmvLuslZx0AFr7fFacG4bq93lg/fJcYuSwVnKxjYBXkKTZj+ve+mZ2HkpgvL67fxzv4p3IG/YtYPOmN06CNLgC6IfkLQah5HOfIq/Hm+pEaP29S7Kh96K2kXo9kjWZHOUPuRo42d2vjmtPRblCDgN+3xM2pk2SC9ejd+rC2LSspJG+C1yOiLJz3X2jNpqa6CaY2QQomuBAJGu1Wb1tRj83H5LqeM/d32nYxpI4r7zf/wlsV/M4Pxd5nO8I/Nk7J6ls1PvbzA5F87+53f3lpv7vf4NiHFsUyTS9D2zr7mfH+f6Vk00Q53shR5Gt3f2a+t9p/hv0TqSmeSKRSCTGCMTEanu0IN8bkearu/t9xaLiSbT4OR1p5+4ax38HHJGEeaJJmPTI7wyvoU6ngEmA8c1s2pjI34hCbFcCjjCzJQFcevzrBAnQl0RXWB6RCPsDV7v7f+L33ZHO8plmNq67P4fC8fdA2tuNoiDML0Gk/idIF3ol4FYzW7oHLnJWQ4lnlwRerIhEl6zNBShSYgXgN7Ep0QkNEOZ9Y4E5GEmxPGZm65vZHPH/P0RemYujd26k2taJFmJz4fz4eC+S5bkyvBwxs37RH00NTO5KpgkiKF8DDnD3TZvqt4LkrjZOFkME+f7ufo67n4r6iD7ovV82CKfKa576e5eEee9F4ZV9M2oHmwHfBbZC5N2BZrZiXPsztDm0B9q0bgyjeC8eAK4E/mBmi7p7R9E+p0cbxHMhOcJEL0dX41EQyych54rvA1tYoQEe496X7n6vuz/XBGFuZhOb5GEqG6v+FiQ1ODF6z44rxt+PkfPCX5Geeadk0G1wBLkQjWWrNvx/vzWiXvugpJ//RuPWbkWf9YWZ9Y/fr0CRJ30o8sxUf6dRw3s5clKYSCQSiTECESbraNd9APAV8EMzG1h4l5XE+amION8hjn/egI2ZiClR4mPkIXKRdU5++BqaDF8AXIuiJzZz9/nRxHdiYLzq4vDstfQ0HylmQknT7o6Q/AFRV39CupoLoPB83P1Zdz8iruvXtKFmth1aWK6O9Cl/giJohgKr9bQ+xN3PRR5v4wLbm9nCxbkvELG6FQq33rxJ28KT6qsgE3YEHgLuBo4H/mJmh5nZd4BDgQ4kJZKLyW8Jl0TJuWg9eSVKrHq5KbHbl/GO/Q6Y18yuNrPDgYvQu/gAfE1mN+Vp3hcR/KcCU7j7ndVxl47+Ssjb+DhgmWJOkRjz8GMka7Cvu1/v7v+IzZNVgdmBn4U3L+6+FSLNT2nKuMIbfoiZ7Rhl7bDnHeD3SHLjL7EJOI9J43oHtBHwr9xI7/2oNn3j97nNbGEzWwTA3d9Ea5kjkQzHThVx3vRc0CRv9wQi78ctbP88oh/uQZtPR6I8EsfWiPNNkMPCtU3aXSLelYeBS4BNTIlMewzKuV9slJ3k7rMBi6LN6cPNbKU4/4WZ9Y257lXAGijyL/E/IknzRCKRSIwRKMKpTwa+hxKN/QLY08wGBwnWN659EjgYOBGFuXYbTJnqK093j8/jftN9iTEbQRa9HOHVA4AbzOxcAHe/DYXdHhPlR1XoJdoU+g/yQv4aSe6MiGKR8SRK9rgqaIMsQli/Av6ICOkZ6/fXJRoawpzAYyiJ2+dmNj2SmzoLJftyM5u0DXaN1PPR3U9CpPREwD5mtkBx7gtElK6I2nQjKDyLByOCdnbgdHdfHy0e/4BkF65EC/XXge+Z2RRN2dhbUdu4uQct2M9Dmw+zE8R5nL8VJSyeHSVPfB5YrPKWa6rfcuErlEBxJmAhM/tBnPsqbHkaEedfoaiE+ZqwLdEWTIokWV4E9W3RZ9yA+rKfIMkpAJreSI02OQxt8u2E+s4LzOwPcf6vKFLqRjQ23IM2gfujDfbcSO/lqDZ94/fTEJl7J/B3M/uTmc3n7h8hebQjgX3RxnU71hcvAXeFDRuZ2YTRhucH/o42z7d1aa//DhHnx5jZ7ADu/pG779nUO9bVXMbdv4oNir8C8xNzwq48/ZtGbEB49FNDS0LfJeG4JBqHDzOz5eLUhCiKck13vy830f5/SE3zRCKRSPRa2Cj07kxaeZcC8xJhjEFCDUXk2XXA293pVRiT1/VQIsfrTCHBN4UtV3XX/030fIQHyOdBQA1DJN4PgD+5+y+6uh4ldToJeZL9MD1iO2Nk/YGZzQNchbz393T3e+J4P9QXHAus5O4PNmftiLrIsTi7CfjC3X8YhPn9aGPvp+7+kZltjnTOD3H3T7r6u91ka5U4bzCqs+kR4fSQR+JkM9sJebzdgaQv7h/Z3+lmWyvNz77I+/lY5IH5TPm/zWwq9M6tgxKn9UGJoP/Unfb1RpjZ3ChZ6kldtNvHgNvcfUsz2wWRfE8Bq7j7O/EchqCExa/E4r+JdvC1ndY5oe46iMT5C7C3u1de71W7mRURURsm6ThmwpQA+BSUN+SyOFZ5dy+C+rC13f2Shu2q+llDEUazo/epH9p02hvNETaI64ehSKnp0Ib6FfEdGk9QmugemNlZKLH2r4A3EeG8Pcol8Qt3v8vMxkcyaXtGOaJpRwpTnouzUDvdEm2QXgOcg9rwJ4XX/K4oQu0dJKP5XIN2VsmgBwN/RuvEO939keKa+9FG+sqx8d82FP3SMDSXmRfoi3LzfJ0TxMzmQpvUbyHJuXmR5Nws2Rf8/5GkeSKRSCR6Jaxz0rw10S77cOB4j0QyMcm4BPgOcCaavG2DSJ+F3f35brZxHOT9MyfyXjoESW+s7u6vduf/TvQ8mNmEaBH8lLu/GpsqeyEPzcHIS2cd4EJ3/2Vx30QofHUtpHe+RIRfZiKfQLGwGILkbAz4B/CPOL4BcDZK+ngS8jBeBL2TnwI/aLIua/3XcHf/IIiS3yJv1/1RCP5fgZ+7+3tBov8Wkf/7e0NJKwsycThwC/IoHwf1t48Bf3T3o+LaHRFxfhtwqLvf1YSNXdg8CNXdIOBdlKTy82LBXE/suCLqoweghfJ77bC7J8IkYXMn6qP+gjZ2zqnGMDPbDBE2qyCiZGdgWxThsYqPmBy02/utgnzsiwjHidz9peL8ZsBpKCHogXXivLiu0UR0idGLUWyk9kek08doPvZCcW4FFLG4vrvf2qCtVd80lMjJA9zurQR/E6Cx7QhCQmIk3y3b7BgCM1sCRfHsBFwa47AhCbdLgX+6+3Jx7fjAdsBFHok222DvQLTOWg1Jnp2DZOaquU457/kV0t5fs4HxYKB3TgA+EFgCRWvMBQxEUYc3uvtfzGwvFIm2mrs/0q65djH3GoaiSd5CRH8f1A9cDWzq7m/F9XOgte4ANBavHmuF7BP+v3D3LFmyZMmSpVcVoE/x+7nA48C/4uczyCtjUJwfihbGHyIvjdeABRq0tSKWPkKLtGnbXX9Z2lOQjupziFScEYW0XgtMEOenRETpW8AJxX1rIs+RE4F+caxfu79PTyvIY/9R4GW0YHsBLSwGxPkNov47UALQV5BHYf8436chO/sWvx+GCJCZ4vP8iMTvAK4qrpsEaTE/XV3bcN0OBG5HodYLIl39xZFG9AvAjsW124b9R7SxLcyJiPs3gGuK431q15Vjyc7I822GdtndEwvwc7Tx8G+k+XpN9FHbA3NH23geeW1XbWX3OPZPYFjD9vaNn8MQ4fRoPNeLELFf9aGbRTu9DJi33fWcZbS3g6rfrzZStwHmKJ7/SsCr0YetiuRYlkGSKH9rYjyI/7lg8bkPkg7sAN4Dlq9dPx4iRj8Bzqi+Y5YxsyCv7a+A73VxbpNoJ2sVx6wH2Dww5iodiOwft3a+HHOtfqwb7Bk3xrCfxuf+MZfZIj4vHmP/C2hO/udiDnNgD6jPAcDlaA0wcRz7E/KE/wDNySYqrh8HzRerus21wuh4Du02IEuWLFmyZPlfCwqvfa6aUCLt34osWx4YGMcHI5mUn9EGQiTs+QppUf84JzFjb4mFbgfwNnAzMF4crya4JXF+fHHfDMU1fZu0uaeXasEV7/+1KFx9RkSGvYg8yysCZW5ElmwXPyuCrZF3slzUIrL8CUSSzFQc/zEi9e8BdgV2Qxt/bwHztKluF0Mk6Gq17zArkpB5GJizOL5Wu/s5FElwVbxvO9S/U/2ZAAsjkn25dtrdE0u8Lw/GAn11lDT1MVqbgKciAnK2uL4/cBBa7DfWXxXPcijaRL8DyVz8GpEMLyOCpCJOK+LpVmDmhut0BIKrq2NZ/qs6nTee6eD4PC5KAPwW8AVyXtgFkc+Gci08Guc+Q04Xt9PaSO2Wthv/e2JE0t0GfLc4NzXKZdIBHAWMU7t3PLQB0IESmba93rOMljYxQluLuUAHin4CRc1UfdzMaPNk63bb3oXdg4ALUSTHNsQ8tzhvXf3eTbaMG/OAl+LdfzbGsWlq102DEmbejjaIO9CabcY21WE191oAbf4uGZ8vRmvKhZEMTrXxO9HI/kaW0fA82m1AlixZsmTJ8r+UWOzcg5Ikgsilz5F27e0xqViuWjy12dYfAgsBj8SibOVqUZblv65LG9Xnnlro7F3TEW31aFqeI32KSXJFnL8OnN8bv29Dddq39vkQFKpafZ4Ahaq+gojzLt+5rharDdi+fyzIvkeLwCvbyJJIy/wpRPqcCczegF1TR/+0Z+34StFuF6lsLdrrEnFu/S7+XrcT56N6frGwvBZ5bf6iOF4nzvuhRf6bwBRNt4eeWmptcicU6XALMAVKprgZIs5fQV5vy1NsRNGGjT5ESP4WbeTMWhyfOOYMLyG5nur4ViiJXWMEA52jTQYBQ9r9rHtziWduyGv8y2iXgxHpfC2Ss1gAJSH8Cm2iVBFe/RDR/rPo+xrbSEWSUK+GjQsXx6dE8kGfIS/ZQbX7JkARaOmAMQaUWn+wMrB0/D4O2lR5CZiuds98iABep932j+Q7DaRFnG9NzeO8gf8/rJijjIMSgn+KopInj+PV+fq6YgVgPzSvWbura7rB3gmAyag5diGv8fXQnGt7NCdcPM4NRzJoHWh9OU532jg2l0YyQCcSiUQiMToRmn7voXDrG81sE0RCbRLHXkKTtSOBvczsam9Ij67QVq70Kfu6+/VxbiUU2n5MfL7KpVc3OSLV/+bu7zdhZ29EoVP7daK/sq7bbd+oEPb2QYvhi9CCYnvgfTP7vbu/ZmZ94ru8ZGYHIY+yCUo9xZ7+PZtCTcN8K0QurIgI5qqtvG1m2wPHAT8BvjSzHb2W2Mkb1nqM/msp5O10t0eSpqqNuHuHu99qZiujhE+f63T3JqSKBHi/j4+Dzewyb2mjvo8WZsuZ2cPu/nG0ZxCR+iEiUTvBuz/ZY9UnDEU5AWYOW/7h7se6+93xLu0FHGZmuPuJUddlv+GI/F3B3V/uTpt7E2pt8igz+wp5al8A/NLdTzezy9G7NzFwV9EnV4k3rbveMTObESX0fqew2U2JS1909yfiuoHu/kaMwY8hqaar4vqT0KZaU3rrpa7vIWhjZyIzewZ57T/t7p92pw1jGqr32MyWQiTj4YhEnwo4y93vjUvvN7OPUH/gZnZivO9nln8vnlG39V3FO3W0mX2KSPwDzOxAd78r5gD7IEL/2LjnzKpduPL2XBLHM+lnL0a0hao/OBtJtF0U4+zbZnYCcgi40czWRaTpRGj+2Ac5CTVp79fJakc1H3X3z8xsY/RuHQYMM7MT3P3DBmxcIP7vSmb2sru/H7rgX6AopDVQJGdH2ecXffNf3P1aM5sf2DHWkB91o73fRX3WzEAfMzvH3XcHcPfXzeyCGNeWQOT4/XHuAzN7EUWtjosiaRLdgXaz9lmyZMmSJcs3FWpeWfFzCJo4DkCJyQ6nJccyFHkTfIQmmEObtDP+//GIWDiJ8CaOc9OicOCngI2QB9R9wI2kF/G3qdthwFkoyd81wNzttu0b7B6p9yJKTNkB/AqYtDg+QZTSUybDLFv1U3mvDkMSDG/RCr8/h5YUS9VmxgNOj7reud22I3LxfVoa0CN4CwJTNmzXosgj7PcUHo+1ay5DXpErEJ6x8X0WQTI4a7SxHTyBFpOXIxmRl1ESvera76Lkr28Bu7SzDfTGQmeP8+3QBsMtRH4QtLnTaF+FNiA/pdD0jeNDkSb1zeXYX/QLR6CIgklpRXlY0+MvCrN/EW2i/x4lLn4D2JyaZ3GWb1Wf1bMcjLT0P0DzrCpfRD2XxFfAgU33tYUN5Tv1CyTZdi0RzRPHJ0fk3yfAFvSAyMks3dYezkCe4ysQURDFuc1ifPs8xrZ/x89522TrUCS/NfSb+nvkIHI9Wqc10seijYd94vdqnrAMck66D0X8bltcbyP5eWT0Jd0WCYSiCj9Cm7jHRD11ACcX1/RBa977getoyUfNEePcssW1Kd/YHc+p3QZkyZIlS5Ysoyq1hc5OSIZlsuLYREiK5bDi2GKIhF6w6QVRTCIfQ6HhD8Qi+FU6J3uaBhE7HUiC475iEpTE+cjrdnDU7f2INH8SJajrkWHKtBbx/YHZYiI/Ze2ac6Id7I+kMSaOSfNBxTVJmI9Yp32iL7gGmB1JhByNQvMPL66viPPxkRdn2xYU5buNNJTvJcJpy/aLktJdDkzSkF3Tx8LwBIrwXlokaFWH0wF3omTKB0Sdr4kS593VjrpFZO1FsXCcoTh+frxXqxbHFg77r8t+9n+q6zpx/iwizueNY02TzoMJsgBtnpdtd594/j/u4r7fIYK6bWMGIkCfRvJMdZmjfUn5tv+1Xkvi/J6oz8NpbfKVbfiQOP+zNtpbJ87fomvivNr0XaXddZylW9rB4tGfblSbC5TrnxmBXyLJoW2oybU0bO860R7n/ZbX92ckUijdbOfgmEstWvz/adEa4lk6E+eTRf2OU9h8NpobjduNz/2TeKaVXNTUaC72Yb1+gY2j3s9Gm7/3oLwdjdft2FbabkCWLFmy1Et2+lmqUltQnIe8hvaiIB6RF+kjKCR3aZTo7w+IlBq/ITvLSe7WseiZHmmVfh8RSq/XFkL9kKzExjScjLA3laJuDIXUX402HfoDsyDv1w9iEt9j6q+wezgidh9Hur//ofAKiWsqj/N70abAUyRpMqq6HRqLm/OBnYrjU6Aw9w66IM5H9rm720AXxw0RY2+h5KXDinMTAyfHQmjibrav8qbaEG3wLfAt7pkWuBR5+HagheeNdHPivFHYMw6S5NmNFmG2Oto82Sk+l/U7Ry4wv127GMm5OnH+DPLqXrC77RqFTf3QxvPZRDI0NC+4EXmU/4TwOAfmQoTJ6W2u4+PiHa+IkpmiPziPVhLLHAP+x/YQPwfFs34b+CmtSIM6Ud14Euja8W9DnE+FNoJ6zBwny2htGxsj8nTasq301DEKEcyPUCRZ/5b3dbsDCJ03GmaL9+lRFG1W9Q3TxZjxdLxX86EN9ZuL+cFiaN4+bzfZOV3MU66rz5vQZupXwEL1+kPOY2+jdcLVtOZe6VzTjaV6IROJRKJHoKb1ONzdP2i3TYn2w8z+iDSAfwo86O7vxfFKN3whFP43kEJ7190fatDGocCeSFfuTXc/MI73QSGBR6GF8U/c/e4u7v+67Sc6I3Srf4ue74fuvl0cNxSifxxKtvoz4E/eZn3Pol0ORRsm76Aw8A7k9dIX2MTdLynu+TXSM3wfJSz8MrVKwcyqaJHLi2O7Iu/Bt4Et3P3PxbnJkBfWnsAR7r5nwyZXdpRj2S/Ru/8ccKu7P2BmVZKsxdFmyRHIY34Z4EfAku7+SEO2no2SjC74X9yzONq8eAe436UN2u3ttd5Phqb1k+h9OtvM1gPORdI3h5rZYLRB8Y/a+9bt2tW9DV3k4+jyedY0YLdFbfeP7r51g7YOdvdPis8HAHsApwD7ufs7oWt7BHqnbkOk1NRI4mBB/xa6vN1gd5WPo4p2+JGZzYLGib8ir+cPzWz3sHW7bKf/PQrd5crjfDLUPs5298/r73939l2hrz+eK09Fl+2t9k79Am3+3g0cWJ8v5rxgzIOZbY4iYJapnnfZVsxsbeBTd7+iDbaVdpTt9CSUIHxud3+36b50VLaa2SBgFnd/OHTJz0Lz7o2BB6JvmA5ttM6PxoSngUW9yB1jZhO48gd0h63zI5mohYAN3f0qMxsQ/dMMwBWoD3gHkfeXA++E7ROhPCxvj2qsToxGtJu1z5IlS5aq0Hl3eF+0+ztHu+3K0vZ28R3kfbsWLQ+AKYEdEZG6VBybFSUo24pa9vGG7PwhIkU70EKnfn4RlLDnFUSItb1ue0sB5kQeGR3AKV2cnwr4E5pcbkoP0PRD3o+nI2/HiePYxUhK6GaUuHK12j0Dyvvb/R16QkHkwdXIO7v0yPtVtIfr6+87Ikiq879os/0XIommZ1C47T+BlePcICQp82TY+hqKkGlUpz9svPMbrumDFp0/Gtn5Bu0dQuiuI8/8h1F00VZRj3vS8tRbFiVcXbOd7aCnl6K+BpVtcGR9ae1dXKuJPhdJLK1Gy2N4QkQsTIw2VHeMceIEYHhcM060h78iTfuDaXkbdnsfO7L3AiXx+wjpl7+OJIYqWYCp0cbPH+hGLd0xvdBZquWRqOfNiNw3DdkwHtqweQ/4Xhz7Nh7nW4W99wBztrsus3R7O6nmuMdQyw+BIiv/DOzeRJ9Vs6uyo6u8KzNEG/1Vu+uvsMmi/u4AzqhsR1Kd/0S5rkqP88liTFmfIuJ3ZP12N9j7HRRV8hGdpeSuibnMCyhXTwfKf3EtirKcov6MsnTzs2q3AVmyZMniPsJk8QJEMOxWDgxZxs6CtOg6YqIzMCY3byJZgDeRh8DibbKt1CgeiLSIX0Z6qbN2cf3CiCC7qt312tMLLRKnmrTPhzxBXkWSN1a7fipERl/fBlsnRqGWZXuYEhGiP4nP58UEeG7kWfIykpVZeVTtamwvwCZI0ma8+FxuLBwWfcMxwDS1+6YAtmzDIrPc/P0+CgteBskJrR6LuZeIDZNY4I2PNtWmqL5nQ7ZW79avEKmz1DdcP3Es4NZrc5v4E/DP4vPBtDYsD6q+G4rcuB1turR9I62nFloEQl8U5fBh9E8jJFCs3deo7BEKWX8QEUjjxVh6GzBhnB9MZ+J8/OLewU3aWv8fKAJtUPF5YSQd8gXwt+L4ZMAfUVTKzO1uG7290Jk4fzD6iJUatmFtJP3wHC0nj29DnO+CSLIkxcbgUozD+0X7PBiYMY7NBZwac4ZG+4PCrsFow/ESRD6PF8eHo03LO+v9a7sLSuD5dlGPBixAF8R57b6mpPvKtcI8iCT/EPgBkpx8DkVXD0abJj9E3MhLMeZln9B0m2q3AVmyZMlSFhRa+x8Usj5uHKuTY0kojUUFETV/iwnF/Ygo/y1KjrQA8tw+oGGbRkYiDEKJ8d5DmdCn7+KaOZuamPXGMqq6iQn7q0jOYsku+oaJm55MIjL/OqQJPV/t3FIoQd1aSH9wmeLcybSIvu+3u957akFeP48Cx5XHit+Pijo8Fph6ZH+jDXbvjrwaf1uzd/lY9LxMkdStnYugeK++Ak6j0FGvLez60Er62VbPR6TB/jawbnHsd9EOTgk7dwtbH6RFnOVCc8S6LHMvnBd92eNRl28g2Z5R9ssN2joe2uB5K8bYG5FEUPl+lcT5cYTGee3vdPscks7k5zExPtwM7Fsc3xh5QL+CpEMORyH4bwLztLu+e2oZWVscxfHq/R9CyDQ0ZGfZf66K5i3P8d8R51Y/lmXMLGhNUyWnfQltCj4W/cO8DdtSjQvjRN90YmHLXdGex0VOIB3A6u2uv7C3el8WRM53v6Wzo8UCaD75KG1ytqrbGr/PA/wl6vIdYLaR3DMeZE6WdpTUNE8kEj0GZjYbChM/3N3Pi2NTocQ4EwCPuvsJbTQx0SaEZvlPkCbpA+5+bRyfAS0yf+PuZzVkS6WVOQQlppwUebuf5u5vxTVrIe+QW1F29me7+DupYV5DrW43Rx4WjmRO/uPuH0dbuBJ5be8I3Oa1yUxTesVmthjyerweuNfdj43jnbQdzexXyNvs++7+Uhw7B+mXPwcc5alH2CXMrC/yKF8OSa3cHse/1nA0s6OAHRA59buu3rcmYWZLoY0+gGPcfadKqzLOL4ckyKYGdnT3S9tkaqkBuh+wP9KAPtbdXy2vQaHYZ6HF/LpNvF8jQ2iR3gzc6O4/LY7/Gm1KzImSfD1O5gf4RoTu891IHug45Dn4UxSpMSGwmLv/q51jVtFOJ0eJXycErnP3FeN8+X4NRvIWhyLZk629TflxzOxEpPt7LWqXCwKXufu6cX55YEXgx0jq4AHUZzzRDnt7Ogrd/aFEYkzkaHNCtI+R6fB3Ot5Uf1DTg14V2Btt7m/i7jePQuO8vK/tWtGJZmBm/VDU2VpoQ/Bh4Mp2zGniHXsIeUEfhgjzrZA39I+BJ9BG0GLIg3tT4KMm22oX73X53pyH6nJud/+ouGZ+tDl8vbuv35StXaFm7/zArkguZg13v7q4rp7LJXOyNI12s/ZZsmQZews1zwkUSl1pPA5HSf3eQ6FUT6Ad2J+22+4s3dIWRuYhVPckLj1wpkDeuk9Sk2boRjurHf7hyFPhn0hn7nVEJm0CDEOhgGsC7yJSP8Os/7u6fQQRXi8ir7t3gb2AyeKa79LyePlBm+ydmxbJNHVxvH8X3+lY5B05O1oITYdIv02Ka1PDfOR1PWW8Y5dQyJfQ2cP0yBgjtu8B9g5Bi8t/x9g1QRwvPZ5+FH3Iv6o+owfU8fHI4/x8RPT1ASZBi7g70AK+W722q3pAUiF1+Y8+xflforwAS9SuGQdttpXvYb5bo67zH0cfuyydJUVWRpJYb/ANUi3dbN/XbQ6YA3kP/i7GhkuLfrZ85gOBA9DGdZN6++UcZXy0wbtSfJ4QbUx9CVxSu29Y+V2zjLKOh6K515NoHvAu2qSsvGN7QlRE6UVatsvV+JYe51l6fxlZWxzZMy/Gt7ZEFtT6/2XivZqxbMNx7oco38zzaN71djFGdGt7jn60tHMocq4bUDs+I3JM+XUXf2PWntBP1OsLmJeWxvmP221bluI5tduALFmyjJ2lq0EVaRKfHwu0JxFhdhgiIGaNY4e12/Yso60N9GHE5H7jf8t7N0W6tq/TfNjiAOCmmEzOHRO4cRC58CStcPZ+wBoxoTyi3fXdG0rU7Y1EIrogHaZHsgEdKEx0cFy7YBw7rWEbLdruUUjPcbLa+X6I8Juyas+IeHw6FhjXow2BB3rKpL0nlfrYUCwi10Ak6Ql0JiHK37elTYmyujg+BHnqvoWSufWP4yVxviwwXQM2Tvdt2hrSU9416vkzJCn0JvI2u5IGEijW6wMtiPcH5q8dnwttOpyKCNIubaq3pyxd1tHPoi+ttMHLNronrSS1s8axxgmdaAebEokxUZj6IbSI84ow7QNMBExSPv8mbGZEImfWaJ+TFscnQh7SXwIXF8f7l/Zm6bJ+q2e5NZIymA5F+u2ESLt7aCWJbdvYWrbFqi3Uzq9OEudjfKHz2uanKBpui//ybzTeLmhpmF8OnDoqW9D6Z1skhXJqA7bNGX3+dyqbaOU0eRBtlFbONQNRpNF9wJRdfYd29hMje860NM7fIxOY95jSdgOyZMkydhfgJCS3UX3+bkyItweWLY5PGhPiHdttc5bR8twNWA84sDh2C5LnGSUhg4imC5Fm+OxtsH1+RICuXCyK1olF8O61awcib430HhuxHkeYrKJM8s8DG3Zx7nyk9TdLcWy2dk16kYTBObVj06Dkn/8EPkVJCNeKc7PEIuQviEj5Ovleu59FTyl0Tkg4LsWGRCzkdo/37GQ6e/cP6urvNGBvSZJNEQu6vrTInaGIOK8InYoYG9hgnU6CPDEv/rZtDXnzbo40lndB+QOqvq47CfMZ0OJ3leLY7rF4/AJ5wq9cnDsU5bqYIj6n7u9/V99VO50j6nfX4lxFPk6JIiaeRJt9bUnOTiuSZDdCdx9tqh6KSJQ/xXg7FZKaKQnpJjTMS9LjJJR/5VWUu2CZ2rUTIuL8E+DadreDnl7qfQ7aPPlV8XkosEUX/Ww7cln0K2w6ATlYPA78vDaeVcT5s8D32l3HWUbb8x8aY+b0xbGLo496M/qwq+ki31FPKcAKSPLofeDoONa/i+uqzSFDyYsfIiJmutG2aYFfxu/VnGSiGMMuR7KN7yLyfFZamuvrt7E+v9X4UxtDvhN92Q3tbg9Z4pm024AsWbKMvSUWOHuhMKTrR3HdtCi51/M9eaKR5b969v2RHngHSj53RUzSFvmW989EIdPQsO2rIkJ05vhcfY894vN4yANucO2+JM5bdbEocEMXdfQ9JA+xdnzuU0zMZ4xF8cHVueK+RonnWCTci3QRB6IETsuj6JivEFl+DvLOfK1cFNfszjZRe4ZInuciJNHzTNTxPIiMHoY2VD9GkR7r1J9L0/bG78cir+dPEAmyGS1iryTO76Dw4m3IzvGQt/CHKDfAKN+VUdUh3UxKI8/RNeP3MoJgDpS/4FkUiXYFIvKnR+Rkt3u4jQllZM8eEeNXRhteq7wekXvXIzmct+hiQ7NB+y9C+UP2oDNxfggiSp5HyeoepguSpxvtKvv008KO09DmfgdwNjBD7Z4JaXnKT9nuttFTSzEuDEP5Fk6Od37/2nWDEXH+FtrQbrSfLdtBjGH/RI4gB4fdX8XPGYvrV0cSc5/ScMRklm5rA1vEO39U9KvrRn+0BNpUXx/NCW+mcADpaSXsfDT624Xi2AjjP62N1/WiL2skSTiad98SdpYyfQsix5WXY65wHNrwfYI2bPjS2RFkHJTPYFBxflTzrZm6qvMs7SltNyBLlixjT+lqcIjJ5baIOL+xfi0KabuM9mQPH1j7nOGTo7d+hyLd3w7kSbjo/9KG2mD3/MjbdSWkS9wB7FWcXyEWdUu229aeWBDhvA5K+Fs/N320hROLY9VCdOLoBw5qs/2VPWtHv/UkImq+RJIr2xbXrhjtY7eu6qHdz6KnlegTHkebDvsib8z7YvGzXnHdoohUfxr4O0pENUODdpYeQReEHVsiL9cnEdm/BzBR8b0qCYwbm7KzsHE8FBr+Gd+COK++YzEOd7dG6Xi1Ou2PiIaTa9fNGvX4JCIeHop37zFCOiTLSOu4Ih+HRFvYC5F2ldzJUsij/FHk3V9tBN4B/CGueZcGJPLq7ZNiLoY8yr+gM3E+Lpornoq0zrtdRqiwp2y30yAv82Wq/482ezoQ2Vsnzieo+ogso6zjalx4MX5+Ej8XrF03uOhn27KRhsi8a9FGU9X/Xxg2dwC/pzNxvgHaYMmIszGkRN/agbydf4UI9K+jH9C64RVE+raVOGcUpCyap/8bbVYvOLLro81fiYjpbuvPauPA+LTmhqsy4np90RgjXo1nccOovms32Vs6glyO5GPeQZv+q4zivpHm8srSvtJ2A7JkyTJ2lJEMtNWCfDiwHTWPc2AhFNZ2ATBbQ3ZOSEHexqLmqHbX35haUKj1R2gRfCYNeod9C9tG5pU3GZKGqUIttynOzYr0uC/Mic4o67YiNYYgMmHC4tyBUa9b1+6ZH5FlW8bndidOHB6T9ZuB22KCPkvtmn6IaDq43XXekwtB0CJPvDspEuciua4O5FFUElQTIJ3zvyCvvmuAuRuwtfQq3Q2Ru4vE5x0QMX1//CyJvWEoUXBbyF20yKzs+1bEeUN2fQdtgKxTHJsSOCOe+wgkLSLVt0Gexx1R39nffnNdD0Ok+HMx7layJuPE+e+hBf3nUa8fxPs4CG1o/of/UpP3/2HrYGCF4nOdOK88zjtplxfXNJ3b4EiU1PdZIiKS1hx3u6jPU2hjtGSt/+zRm7Z0ln5YEc25pom+YU0UbXQNNWcaNKdYuYnnjyTX6mP+kig6auH4fDGSjJgL2Bt5nP+2fl/5nbP0vhLttIw+Oyje+feBPWvX9qFFnN9EG2Qmw45qHj4QbZquQ81THG3qVFF/C1T2164ZD20SfbcbbBwfmKf2uYrqnQZJ3byD5uIjvPNovbYVtTwDDdbx0BgXbkeyPftEXbVVMibL//As221AlixZxq6CFuulV25JnO8UA8llxfnpiQVdA7YZLYmFXeLY08ibbbx2192YUKh5LsZCYl5aZM5ZNKj3Owo7qwnW0Fjo7EFnT9c1EVH3Cgq/nDSO3Q38o5iMJpEzYt2WsguVp/4NtJJmzob0yzuQ1966iGy8F3mWtEvDfGSbKAO66qOiP/khIprWbne994aCyIYLaXllrYdIht3j87gjWRjNiSRcvlUi4f/BriEoImq8+NwHLTQPIiIfkGzMp4QHEdpIeQMR65NWbaLN9dvjiHNEgn2MvMVXK8aG6YBjqBHn9fEh+pDsb0dev2Xo+tFowT4P0oE9AkmJ3AiMG9dMgcjATYClo633QZvaL9JM4lpDnnmvAOt29eyRPNMbyCt+kvr9bajno6Ovf5dWwtSSRNsOEf3nN1GHXdhXzWn6F+9LTyfOh0Q/dUX0BSXp/xNaxPk8I7m/W4jzaJ9TRt+0Ue3c1CiCw5As1nO0NlVnRgT6J0iypy35AbKM1rbQlUNY9a7tEm3kdgpHgOo+4AfRJ1xNww5DdPaCvgkl/X4JzQ12KfsoRJw/jJxWuowI7o53DUmarIVI+43i2DMounBofJ4u+oCKOO9b/47daeO3+A6HoAjUMrpkn2gXmaOtF5W2G5AlS5Yxu9QWOf1peYZtVxwvk6bdGufvaZO9MwAnhg1vxGRm0p6+uOgNpTaZGb92biJE5nwai4lqUTcAhTdP3gZ7hyJi/DkkGfIecH5xfk0UkvgZWij/E/gzmeCxq7ochyJsE3k8LhW/rw28jjy2x4tjsyJ5jneQ7Mmz5cKi6botnukgpE25avQLlYem1a7rg4inOxG5k21h1PXbJ+r2MeCkOFbPFdAfRSUcVNzXSL+MyMUOpE87bvW/Y7yYLNrrs4gYGxznt417OqIPa4zQHVV7Q9FU20e/dUY72yathfuUaMH+FIoe6Io4P7y4r6uNk8wPMGKdVPU4DNgQ2A/YoDg/GBF7L1IQ57W/8RO0kfUmDUrkAQvT0icvbR4YPysZjhGIy6bqNX4vI0/2QkTuzQTpxIiRKW/T8HymGJeGAZcgOZBBTdrwP9q9RtTXG0SS2hgrqnb9E5Sr4Sq6wcv1W9hXyfAMoDPJWNX39cDvi+MDEeF3DSJSc5OvF5eYA2wAHFgcuwO4ovi8W/RRx1AkL49zfdDGZFskWtAa5yE0R10AzdOfRVFIRwDTFNeuhyTRLm7YxgWQ3NG78f+vQXPvsl+dlpbH+Wr0oPk22vwtk1KvE+2hcswbh4Z04LP8P59luw3IkiXLmFfQ7vAStUHtcBROPyXKKN8B7BDnygXIqTGAPwVM2yb756alP1gu1HvMQNzbSq0tHIY2R65HHtzVAmNiROZ8gryxVkThzB3UvDS62dZqQbZHTNZmQqTYwYhourK4dlLktbdcXFPpXSeB06qjgSg88qJq0YC8Rc6I3wfHRPJ1pPE4XnHvNIg8mb1ddUvnaJj7Y/LeERP0Y+sT3mgTGyNP43/QJqK/JxdGQhZE3/Am0gH9is5RSfPH2LBXEzZ2Ydv5aNF2KK3NnYr0XQsRO3MU12+PSP7TyuMN2FlKH+2DiPHjUPh19Q5NRIs4P72dbZP/jjgvPc6TcOq6PucHlq8d2y/q79PqHJEoERF+eyIP2OsoiHNECu2KJPK6rQ0zEtmQ+C5PIE/D9Wv37BS27dvkmFB/V6iRz0he7EVE4kwXx8r5T7dEw4zC3jI55WNo3rUbRRJuerBTCNKqfxXNDxav24xyy3QAv226TuP3fmhj53IK6S0UFXUf8Kfi2MIUGyr1v5Wld5UYY6u8TKehDalngSVq1+3NSIjzBm0dUPvcB0XH3EhL4upS5CT0h7D3cAo5KRQ52fhcAW0sfIocaHYvjpdRVNPSks1cvx3vVf1/xvh5E3BtfF6LER1B9kQRi0Pa0S6y/BfPt90GZMmSZcwrwHxIbuHC+HxJDGSzxOdpUTKcTuFJaCF/UQwsjUiy1OyuFhfLx6Th3LBx7+Ka+oKpxy42ekqh8yL4HBRyfSZKivIG0nysiMWJgV8g76G3ULjzvA3Z2a/2eRsKLcJon7ujcMorRvF3chE0Yp1sEc/9NiQHcB1KmlgtfEvi/GZGQiw0XbdFn9AfRRXcBKwSfdwxYe8NBHEefdtdaOFxPjSXkK63lKJO+qMNhjIC4ftIc/krWskH+yMZpzuRl15bogzi94vimR9KZ3JxdbSJsnF8nhh55+7fsK1lyPUDiMy5AC3kH0XRPHXi/CNE+LRjkVm9/1X/Pyri/GhCsqldbbcnF7RAH4zG1L1q5+ZGGyefAccXx6t6HxBj25fAMXGsT/F3h3ej3VWb7Rvtdpra+QUQcf4QrXwWc6GxpMwn0oSGdRkttw8imf6FEv2V+usH0SLOpy3rs01tYyAau65HkodVnQ+jSPjbzjKqfh1FFTyDxtZFiuNV/7B4E8+//n+Lz/tH33QGnYnz49Em+/HR994Vz6FPV38nS+8o0V8Oit/Ho5X4831a0kx1ArUizn9Lw/JMwHfRfLWUCBmCIuB+Fp/PRHPzeaO/uBxFzRxY3hfXdvscrNbXrgdcFu/Ou9U4EOfK+dk0SMbxL21oE2V09LTxu6Fx91kk09KBxtmq/50PjWN7Nm1vlv/hGbfbgCxZsox5Bemm/gaFVf4HeTDNyoi7wsfT0i3enRahOmXD9o5Mq3gW5CnYAexTOzdBu+u5NxQ6e+QMRQTj0lW9I/LpFaRZWS3gByLtx9WBqZpsA2HjPjGxvZ0Rk1GOH231MwoPoizfqo73QAlf3wa+X28jtIjz15D3y0TtsLNsD/H7ABQ5cxMidctNoO0QSXV0tNsJUNTBcsX3Sg/zEZ/1cLRx8hzyxj+guOZnyLP0deTpdD4tPft2yfOU7WEE4hwRUXcjYueGKG/RkId5rZ8djCI2biI0c9EC+HM0Hm9fPIcJ0WL+7zRI6o3q+SFN4Jfpmjg/HRFPSTaNvP4q/fzBFB6PKFdE5UG4T3G8HHc3qrX1bq1nOpO3ZyFi/Dm00TMpncmFuxFh8ny8Z1/nDmlDHf8JkeJXIuL8HTTP/XlxzYGILLmNNniX1vqE+ZAe8Y+LYysC50VftT3tHW8rwmkw0tI/CNgSWLK45hfRJ9xNSyO8E+HfRHug86Zv6YW7Ay3ivIw4ugCNF6+ipNXV+5bOFSPWbY+fK0UbvQfYrBibDkLyjR3AmfW2UnzeM645pMm+i5aG9nG1NjtjtOMlo39YqehzK1mZDmDbhuu47A9WJbywgYXQRuS7tb7WgGHx+3hNv1t0dla4GkVSzxfHpkLzmU4b/igPz53ISajHt/ssSZpnyZJlNJdiEjEIeeB0ANcV5wcUv0+KQmzfQ8Tpw8B3Gra31CpeDekrz1Kcn40WcV5m7P4XhXRLlm+s57MR+XU1MGFxfDiSYngVETuNJsOp2TgsnuvraGHeEZOa2WvXjY/CwjuAQ9tdtz250Hnh/ruo3xdiojhXdQ2difO1o26Pb4O9M9XtjzbwKtKsHx7Hy1wNx6GNgBFIh6Yn772hoE2ImxGxezCSQPoCOKu45geIlH4ARaLsTcNe+4zoTdgVcX4YsYGKZJrORJttl9OATiVdkHHA5oiomz4+/zn6s+8Dj0db3YHWQm9cWuN2t7fX4jkOjb7/DBTV9QNahO/UtDzOVy/sm5z00hxV3fYhiMR4x14DVizOd+kIwIih+014ElbPsRp3/w5sjUjTDhRqP2fRTmdAxOnvav1B0xto28W7vxit/AU/RBu9rwJrFNcegcaNRknzos7GRyTSPCiK4MfA95BTwFfI8/yOOPfDdrXZ+DkcrQFeQBvRHWiT74Di2q0QuXc78L022Fpqw1+G5AN/WJzfkRZxPldxfDbkCJLyfSOv23J8XRP4JZpnT9mT6gttLv6G1lywDzAHsChwACMS5/Xo5D1pUK6t+L+VRNcJwAy1c5shL/lys2dftBmwRpP1T2cC+g40Z9mhOL8wrcSfm8exKePaXYrrGpl70zlvyOPIGWRDIlFpnFsAEefPoHXwBSjS+l5SvrHXlLYbkCVLljGvxCRi9hgYzkKL9DKBYn2BNlUMeo1qPRb/f3gMYK/GpOJxOmvplsT5LcgL8tH698gy0vqdAi2AP45JQrXQrCYLwxB58gLSLG6LPikKAbwaeV/MRCuR3xmMSKZOGBOjHjOZ72mF1gJzYNSnIf3PHZA34c3A3HGN1X4u23TdxnN/HVi3dvwnRd9QehdVmsCLxLkVm7S3rK+eXui8eTIdIsrnjc+ToMVZB3BO7b7Gybz6/0GJmsan2CiJ410R50Pj5+AGbJwTLcKWqx2fpRq/gCPjmoXi88LAB2gz4oDac+n2tkRnguxxNO7egsiy95EubCXjNmWMCU+gZGtdJl/M0rnNFv3TvIh8fBhYqdY+qvlMu/IDfN2HIk/t64lNR7RJ9hqK1Lidgjgf2Xdu2PaTEUHTt9Yml0Ke5ZdS6JzTJg9uJL/wKq3cIVfTIqKfBFYtrn0d2K0ddhbt4BY0/5s3Pi+EIhDfpZC5QpFIHwAnN2xjSY49hjZ51mJETfuKOD+dLsjR7Lu6rNtyHLoo2ujLSNbzNWBnYLIeYGedAD8Gjf/VmmYyFGHSQWcngMHIc7txpyA6z2Uq206gs8f5JtHfboWc2WaJvrdMcNrkumxIjFs3orwWg2vnF47+7HMk/3o/2pxsi9MV4jxORQ42M5XHi9+nRjmQ/oKcBHYj5Rt7VWm7AVmyZBkzSlcTQUSQTUBLquWC2rmBtI8oLycSl6BF2zJI++0mROodWlwzY0zc/ooW9jnY/Xf1PW/UWwewa9kO4ucw5P30BA1JshQ2DEHea5eUk8Q4VyX5OYMacV7/Dlk61UnpLfLXmNSuWpzfkRZxPnscmxKFi5eSAk1O1CcH1o7f62Ttssiz5XZEkpdkyZpoYb9ww3X8dR8U78/ktfM9glCnczj7REi65pTaNZPQWtCVXlrVxkRj36U2NhyCyJEnYlyYtnZtRZwfTMOSXYTnbVnHxbk+8e7di+Skqg3KuRAR8TaSmGi8jUR7vRyFMM9ISxv21rDt+0WbmQp5xF7YsI094t35H+wegjzZZo7Ps8ez7oo4Pynet00asm02YvOmqmNEiJ9NeOvG+/QCIkpWRREoV9FA1MZIbO5qXnsx8O/ic9lf7IcSmU/S1b0N2Fu9N4Y2xb7enIzjG6KkejNW1yMvyMeBtdpRx2HHPEjuZj06E02zxPN/Fli0OP4T2rNh0jfa630U3rpR36XdO8S7dTk1jf4so6zfYxBhvkxVv2jcfZ9acuM22ff1xiTa2LkXkfv70town4LWXOZcNF+sZLFmaafd8XtJnJdt+G9Rz88CT9MG+StaG1O7IBL8O8W5PnSed8+H1m33ovwxbVuTh20PIsnZeoTiKB0T2tGPZfkfn3O7DciSJUvvL7UBeVJaSfEqr7KJkcfbW8B5cWwgWrT9PSbu7Vi8D0Ghqkej0PBqwJ4KEQov0Jk4t9p3TbJ0FG2hi3Pz0EquOkICLxSuP3EbbN4CJR59gyAQymeLiPOvgD8Cs7W7jnt6Kd6joSjs/gZElA6pXbdDTNAfRCT6HTFRbsekt5yMD4h+6YLaNcshD7c7kATGhMAKyLvkNhokSei8KXEFin75DElxbNjuNtBFWxiOPAmfRqTSC8B3a9dOgoieLxhFot0G28GFaAG/B9LXfQfJhSxYu+f86B/2a2oco/NCbCDyXjqsds30Udd7Vt8Nbf78kTbKnCCPq3/SOZnXalGHu8bnAbQ0Sice1bjSDfaVY3y3JcDsJtvXQePrKsWx2eiaOJ8Dbag0oQM9JN6lxyg2F9Em2kqIjNwq+ocl4twwFBHREfdN23Bdlu1g6uL3/ZCH4/rQWSIGSS88T5EkuA1tYCiSuTmZlqRgV+T/QOTMcGv0zU2+Y1W9DUGbqd+L57xYVZ+0xo6F49xmo3pGDdk9QbTJX3dxrqvkoHd3VfdZuqzbyREBuhOtzfJp0Lz8LGoe/W229Tvxcwja1Hk5nndFnE+OJKQ+RBvBz1NsXjVkYz0RaTm3KYnzaoPVUMTf8cgJoC3yV/E/z0KONnXnlfp3Goi8+Ku+oi1rB+Tw8ymwU1d2IIms+Zu2LctoftbtNiBLliy9u9QWFscg8uYT5Jm3IaFfjRZHv0H65Y8iTbIPgAXaZHcfpD/bgTwFZ4rj1WRtCkScPw8c3MX9vdITrcG2sE1Mvk6kSCKDPMvOYyTEeRtt3yMmuP8uJpElMbVl2Lx3u+u5NxRaWePvq+qzqtNavW6FFqGvoWiPtuv7RV91Tth0Uu3ccog8rYic65Hn4cCm7aa1KXEL0v7cFnnufwrs2APawNf6rSh5481Ip/wUWgmgp63dMwlwFA1vQnRh+0HI+7JKOLcrLbL/FUYkzk+nQS8yWgvaAUiT/E4kw1LKik2MPB3/DWyKvDPvAK4prumW9krnBbqV/wv4TvS1a8bn9aI9VOR+Jde1QK2vaEJnuxzD9gZ+XfZfvaHEu3Zb7VhFnD9EFzJSNEOcL468ie9E+r/1dnE22vwp895cgcaRCxruW+vz2juAH8XnYWh++zidNycmRNFqN1Lo2bbh+W9CK4HfLiO5ZlwU+XdnlMbG3eK5j4PGhB/Hu/4OmjOOW2sXg5HDTdvnXkha7B1g95GcH0bhEV181yTOv7luZ0Frwk3i86zRZ11IKxHkVhSyIm2yc1c076rWCYPRerZOnI+HNqU2oOFoAzpH982Extypa9eUxHmXc5cm+9za//0z8FDxuZwHDEee6HXJlkY1zLv4/UbEbUxbPoP4fRPkiNN4Qugso/HZt9uALFmy9N7CiF55T6NETdMjD9InkaRJpfc6IfIu/QtKljFXO+wubF4decF2ABtV36mYcEyBwoW/oMjUneUb28KfkJbmTYhYfAsRe5Vm6Ry0PM53bdjOUXnC7xUT3+tohS+Xk7VVyeiC/6aub0Xkc907pP55GtqYJIuuQyYnRwv4txiROF8WeQ89jKQkOmmcN2j3gYgEm4UWwbA38tjdus3PvnqWA9GC7WxaWtWGNqk6oo6nrd07Pm0gG4o6nBxt9m0Zn3dBnqXrooikN2Osm69NdVuSTpcjCY5pkMbnfyjIJeTBfTutzeHbaRFk3bbxixbr/aOvn7l2blpEPO0DrBK27VV8r6WRh+ZP2tFm4/fz4xnvSg9d6NafH615y3rRRtevHZ8NeW2+SiF10aStSKf6dYI4L84PRuPuHbTmCXNGey0TLTZG6sbvF6N57HZ03vydJdrHu/EOHoXmku8ReTra2C6Go3n4J3QhKRXXTI02I35Lg7IGRd/TB2003k2LZLow6m9jCuIcSSa+BKzXznoNeyZCsnJXE5EwZbtBkR4nESRpHEsHmxHrsdyUqvqGadB8a1s0tr2N1l9Vws3vRP+wTptt3zxs+2lxrE6cD2mjfWUU4nUoqustJLeycu3aijj/HW2QjmEk8zsUKfMR4bldO/fd+E6rtcHeqq/sE31TOWfYKer5jKJP64vmZzejDdXcPOvFpe0GZMmSpfcXRIA8QssrbwdEMjyMkj/uTMvjvJo0NzqpGMXgvAIKCfwQ+HEcK4nzqVGoWuqOfbt63g9tmCxB55DlDgoiDy2Ir0SeJV+TZN1sW/VMByNiYW+0cTJ/cc3+yJu0JM7ryX+SOP/muh6GFronFMdKMmI8wtO0dl+TJGn5nhsjhoJOibxwuiLOfxST+r8ibcV2yEtdBvy5+Fx57O4Wn4fTYEgo8mwuvWv6I03dZ2Is6KRPjhIhdUmc19tLN9nbH+mCL1hrm/1RgreJkXfsC8DmxfkqUuaTJus3/nfVp/ZD3vg30EqmOyMt4nzf4p45EBG9Unl/N9o4OyLjnqbl8fpXRJCPE9ccBHwZ58pIpNnie13ZZF9Qs//kaLNL0CJsehTxxShC56Pf+jeRfD36tmreNTdyWmiHFEe1kbYILeL86/wQaFOqA3mXH4+ilO5s0taa3TshgnSpwnYr7B0fESQPIhLnYhrWXh9Z3SBP8h3iHTuBLpKR0tmjv9vqGEmvbFx8HgSsgTYbVi7axyC00f5+2LwUItDvQuR6WyINuji3VdTr/hTEOdpIuQNFRfSo/qInFToT5puijYbx4vNxyEnpE5RYsUqwORGKjLgXmLJBW7scJ5ETwKuV3XGsIs7/Q5EctOG6LZPVPoyclZZB69w3o3+tJ7rfP47v3LCtpTf8zCjfysRxbOp475+p7Ir6nT/esZuaHhdozZ2GoY2xG5BzxU+Ka06Men4MSZ+dhCJpH6Q2DmbpfaXtBmTJkqX3ldqkZxBwBJFAEdgeyQOsjBYY98TkYieCOG+DveXgPC0KmZu0OP/jGIhfpTNx3r/2d5I4/+a6vjImtxXZUHmPnMmImtazNzUBprXoHY42eJ6L5/1pTGpKqZi9kSzPNcCs7a7T3lYICRbkJfQsXXg1xiT+LmCeNtg3bu3zMKSh+HcUJbEUrRDbkjg/sXbfcsjj6J7u/h71iTYiTa8B/hKfKy3jSsN2QLTjfWhg8YZCgD9kRNmS3yPS+Q0iwW9t/NgVERDnAJM12AaGo02Hp6IPuK1sF7QWnzshGYbpi3O/Ay6N+xvrHwqbBtEi7L6WuYhzXRLntb/TnQTZoogsvxLNC1ZGBELllbt/vG/TxDv3BSLQf4C8Y++L/rgtC8xoxw/RmeSbBsnF/JHw3m5HQfOWjWhJQQ1G3oNnAKvXrv1p9Ac/KI7VdVablpL6ffUeIY/z1xApvhit8XlLWtrnf2YUmwMN2Hwh2uypexR3SuwW7Xmc6rk0ZFsfWhshlRPAWhR5IsKmnVH/ejxdEOfVd+hGOxeK/39s1JUhDei34zlPFtdVbXoAIp3fiPb7bDyDJuVjyhw7h0Y7vBJ5QE8a3+HY+F5/QUkgD0fSDGXflcR5F+22+P08FMVxQNEOFkVk5CfAz6MNL4siU9+hTVEcaCN1A1pzmGkRoXsunR0FBqG5xL9G9r41YGs/NFbdAEwSxy5A87Db4r1ao3bP5jToDERnb/jrac0PXgI2i3dsZrQu/xBtSj4U7eXeJvuDmt1D0frxkeiXXo56LdeP20e/8GHYehINRvNk6cbn324DsmTJ0jsKmqQPrx2bP37OhELa54iJ8Da0PAR2ikH6SxRy1XTSsXJw/jvywOqIAfjw4roVaRHnKzVp45hSkPfw64QGPJ01CSsSchfgF22ybyAKk7uRkFZAHu9PxgSnzNS+NyJ0jmp3vfbkMqpJK/Im+xwtOqsEX/3QZsmtyNOsaVLsO7FwqPSUB6AFzsNoYfxc9AFb0tr4mRKRDq8zYnLQn8Skuds0K4sJ9wCKEFpE3r6MQmy/QhE/VnzP2yk0rrvRvrmQJ/N6VZugIJDCvo+Q1/kU9XaDCMnbm2oLaCH+VIwHv0QeQS8Df6+3a+T59hqtcPvxEWG+DQ2SZGVbiHfnq/gOU8dxo0U8zoiIqWeoJQftZtuWRJFlv2PEPAZThN0dKPKoDxofDkQbUm+iBeaZNCsXUY8imjPqdg2U5O2naDH/BBonOugiQqabbaze6bvRPGqT6AsmQJrrz6Bx9lrkADABrc3hU9BCv60EHiJCOoAli2N14rz6npOG/W1J7hbv0uB43mdWbbiL6xrPx4M8LZcoPo+DiNqXon6fAvavnd8ZzWWOI0i0hmwdhoily+LzIGAqFNlTzcP3KK7vX/w+G/JQn4MGZduKNjc83vl/Iq/WR1FU5C2EowdKIP9U9F33IbmZJMe+XT2fjNaKyzKiE8P3Ecn7Fcof8mT0fd9p2s6wZ+Voqx8jB4rN4vgeYVvlaFURuYNoSNILRcNNWzs2NfJ4Xj4+n4dyScyGIufeie+zehd/r0nifEi8V7egDYl10Ty7Azig+C5bIAecU4AdaSBarmZnOVf9PopCrvTsF0LrhreA7Wv3TUpnh4bsE3p5absBWbJk6fkFLSJWQ55C08axy9FO9tDiuvXRIqgkdnZGYXbnAXO0yf4hiBT7W9i4fDE4n1pctzythf1i7a73nlwYySIceV/ehEIC30KEeRWSPzsinHZpxwQCeeo9EZPgSiriJ4iI2DE+Dyqu34RmvfF6lWcSrQXikFhAnIo8rspF/dbAZ4iMPiXawyNoof+1vmmDNn8fbZDcFe1gGSQHMAUiewcjUv19RKiWxPk5iJiqe313W9I3Om/6XRW2LRXHJoi67ACOL+6ptD9v7e72i4iN94mcD2hj6nbkuVS+S4cgYufPdE2cN6JhHvX4DNo4m7Y4vn/YV4+GmQPp7N6EJEcuRSTJDA222XLhNTj6z4cRUbpArZ1UBNMM0cb/1ES/gkjPj6KOyufep3y20TbeAr5XXDMlWtBPRPuI0r2jDxiHFmHzBNpAOzyOzxzHjm3StsLGgYice4MgzuP4jEjG4sE4dz+SljkL9bvTtcPeLuy/m2JjKo5VxPkdFMR52X4asGtkc5lTwrbvxOeyv1oy2vI8DdbfsOiHOmiNAZcgT80lwqbLog0cWdw3DiKbOuhCI7gb7Z0Akc5/BCaLd+ewOLcA8i59ikIuglp0Z5PtoPhffaPfvJvOEUZ7oAjEv9Py4J0AbQSMV1zXJPE4MtnJHisBgcbUx9HGc7lRUnqhD42+YZ1oK415bXdVd2je+hqa496PNndnRcT/+cV1jeW1QbKAfwkb5q6dWwptrK6N5jtLF+eOQxsAHcBybXj+1Ri/C4qUmr04t0HYtdWo2jDNe5gPQZGdxwNH1M4tiNYQb9HZ47yMQOhVa7ssI2kH7TYgS5YsvaMgT6FX0S7rDci78ru1a9ZBXlnrxOeJ0Q7xHk3bW7Nra+RNOictou6XiCzdo3bt6sAfmh6Ue1Oh8+KxTiDujOQOPgEuL45PgGRb/lkuRLrZzvoCfPWYkE0bn6sJ2p7xeXjYP3vtvu4mHiejpvfc0wstwnx4THwfQQvNlxB5U+oUr4YI5/+gRf9RtNEjC0lBvIhI5YuBs+J4uWirtFVL4nxiWqRkY2QOIkseR+TIanTeqFwEEagvI53Ni1EUTbeHsCKS5nO0CKsiiyaOZ/wu2qAcXFx/KC3ifPIu6ry7NcwHIdLxGVokc/XerYe8H3+Lxqz1aYViL4c8yp6Lem3M461ob/1pJccbhhaVr8X36fSci3umLH7vTgmGccKWD4GF6rbXbJsx2sAl39TuG6jb6v36OfBqcXy2eO+3BZYpjk8R9b1dU8+/+N9VfzkQ9a9vIi/4wbXrfo4W959EP9AB/LphWzslPyza4LbRTpavHV8o+q+naKMmOCPOZTYIey+hcPgAJkFzxAeqfqxBe3+AouU+Q1IWh1MQXyjq8zS0oVYS5+MiT86mN6N2RPPsV9DGyGTFuUUQcf4QnYnzxpM/x+9VfzAR8oA9oG4PSlj8AbDVSP5eY/O3mu0LoiiThWjNV3okcY7ywXQAC9fqvewzhjVtVxc2VPrahiKRr0IJgZdCG0A3IkesDhqOnkUbjK+iefX2o7juoGjLlfxN3+jPzkIbxW3zfkabaXfSmjtWOS12j88TEM4JTb5XI7F12ejDOoBD4liZE2JB5Ej4OrBrO23N0o3toN0GZMmSpWcXOu+W7oC8yT6mpokW52dABNqTaOH2V7T72hYP88KuPwD3F5/Xp3PCvHGJELvafUmcj1gn5QJid0TU7Utnz8HfR/1eQCSBAs5HRFojhFMxER9QTMqWRsTOD4ENKQjzOL9OtNv5GqzPWRBZcCA9nDhHkQKLFp8HI3L5Jlohy1ciIvUZOid+7cOIXrxNe4uUC6Ll0cbfR8DviuOlrMgtiHzYtbSdZhf1fZDH411EYtp63cXi4nhERp+HNn66dVMCWBgRN4dTeBbHuSkQef8hIxLnhyBvvVtoWPMTkUyPoMXmqsXxYYgw/zfamLg3+oaTidwXyNNoQiJqpmG7B4ZNB9FKqD0MEaTvRNvopP1MF6RlN9u4OtpkuorOMlf1jcuB0UZfppDgaKgeh8Z7Mkvt+JbRLmxkdYXCxE9GGyeNbPp2YUOdOH8DOTOMIBMErBnv4JXd1QeMxMaKCO8qQekk8dxPq7cP5Cl9VVf3daOtZR+6Z9TXcRSyBSgJ/BtIY30bNE5fToNzmbKe4velEAH9Zdg2T/l9gOkQcf4WNa/Ish01ZPfUaL3wVdTlkNpzXxTNFR4C1m7KrvjfM0Yf+mM6z2unQNFFh3RVZ8gB59Imbe3C9tLec5H2e9UeHgbmaqd932D7cmiOuC5dE+ZrAD9rsp12YeOh8ZyXic/D0Hrmsto116K5wv10Y8Rhzba50RzmdxSygHQmcat6PTLa8lRo3JgWEf1rFdc2Ln8VP/8E3Bm/r0XnnDx9kfTYBU3V6zfZHDY+EO9YJc9SRkosgKKPrqWHruGy/D/bQbsNyJIlS88siBDbES3KqnD6vZDnzavI23yWON6H1mJpAbQovhctghr1HBrJdzkaeCp+X7M2OPdDHlAn0qDeY28vyMPhrXjOXyAP8p8X5w9BXnlfIK+Mq5tuC/FsHwD2js990eL3pbCrOt4Hhd7fEm23SVJ0HJRI8lkU/tsjiXNEanyEvBurSe+WSC5kuvh8GSJEl4/v8zo14rz4vV25DUq5iB8gEuc9ik1AOhPn/0Kbf215HtFm70cbUXX95bpnZP1zd3mYL4oI8Vfo7FlcklBTMnLi/IRoK417wsUzvwUtfH4Yxx5FHk8z00pIdwZa2C/djufehd03I/JpN1rE+VBaxPmdtCl5ZmHjqsjD+WoK2YrifavmCLvEOzdxk+8V8hbrQETyDMXxXYBb4/cR5CGQpuoV0d7nbbhOR0biD0RE4xvApkW7LfvY8Yu6b5IorSI6TqJIRBrntkfjyLKjuL/pzdTz0VhV9QsvA/sU53+JNtM+R9FSbZnX0plYXDbes6+ATap6K96x6dBmawfFGNy0rUj26goka/FV9F9Da9csijYsXwW+35B9i6CNsn8CO9TOjRv96YMUshe0EpzfApzXdJ2O5Hucgjby1kSyJz9B3vvv0KbNvcK2Lt9jtAH9HPLUnrBoB4aiLi9Fa7bGc4YUNm4b71eVRHcOFIHwDkWCbURg70MDjmFRP30QWX4ltcTptCLOpqLlKDQVmsO+jKRc/o3WRE1uTo5sDFsfzQ/PK/qGqi3Mg5xxDm/Kzm9hr8V79iSKVK3y3NRzMXR7dF+W9pS2G5AlS5aeV5AH2M0x2J5bDMBTIM+R3RA5dgMwa5zrQ40Uo+Ed4vpgVwzAv0ALtT/GJGi34po5EfE3gkdOlhHrMn6vkil+Lz4vgrwdn6GzpttEyDt5HNoQbhnt+ApESldhfgsh4vx1pGk9DfKSvCsmk40RT7SI3HHiXXqRHkicIwL0EeCU+DwALdBnp7Xx8Nt4/gvF5+/FO3cfhTd/m+wvtde3RKGtVd0vG/V+L7BycU9JnI/gvdug7ZNEPe7TlQ0o+e4yDdqzJNpwugURMpfQ2bO4HAOmjPMfIvmTUuu6EQ3z+v+L33+IIiQqguzvaFwrr5k2vl+3J1L9BrvLBdmliLjbnRGJ8zcRWdLW6ChgFUScX0Vn4rxaSA5BZMQVbbCtHyL230YRRTPF8aMJ0ryLtvJdtIFyMTBb0/bGzwHR1y4T/UFFOg5CXqV14ry+udb0BuWswG8QCfo8GoMXRGTk5Ih4PrwrWxuyr9zcmxmNUdVcZnYkz/Q2cGBx3cDoIwZTi5hq2PaybS4T/fBnhf0lcT4T8qBvp8fueMhLdwLgGESO7c6IHudLxTvW7e0BRUm9izZ1Fi+Ol2NXJeV3Op2J81mQE8gB7arTwpbZEAm6Ca012qzx3c6llluiYdvKd2whFOU5bnFsLSRzcxWaUwyO606PfqORvrbeN9ber3HRhtlraM2wK1pLPlq2mzY893sponXi2NRI9vBhtMa9jvAmRwT0hcj54xRqUWndbGs5hs0BTE+L3J8ZeWV/BlwVxwYirfa7kNd2dX9Tkm1lNNdiKBpi2uL96oMiIZ5CzlcVcT6g9nd6pDRSlv9n+2i3AVmyZOlZBU1wq4zxSxaDRf/adXvSIs6rxecQtOvejuQi5eC8QExuy3C1a9Ak+GJai84FkUdJ6aXXI4jKnlTqkyvkdXw+nSUr/o+9+w6TqyzfOH7PpjcSAkiX3kECIh0RBMQGiiICKioWrKBSBUSw81MBu4CagHQQqdITpPfQew8l9EDo2ZnfH/dzMu+cnd1sMHPOTPb7ua5zbfbMbPbZM6e87/O2DaKQ85Ckb/b2syXEvlsUyrJ5VIfJSf675J6D3XKy/By1eA7ovo6t2jhxHoXb5yR9Pr6/Q9LHs/jlysVNco/NLO615cTDDDkJUVpP7fg6Rl7Y63pJn1djMnIbNU+cD8n/Py2OtUcFLu5nl8i9SlfLv0/u+XK5kqlbWhjflnJv5yPi+6/EPfUM9Z04Py3Og93VZAhxgedCPnE+WU7wfjX/HrmS/5ikj5Z0vqZJh7QB50zVE+cLx75Rkr4v9yQrfUox9ZE4l8sU16jgOWDT4ysnxF6SK+xLyAne85L3pOfownJvvTElnQdj5B6Z0+Jamy7pl6ovTpn1OJ8uP+sK753Z2zknT3+xj/yszRbTfa88qu8ZJVMLlHQu/EGe13eiGkfCrCb3fnxBSXJUJSafc3Hnp2q5Si7jbJ59HurZgaSMtUPyz7OF1UfifE7n0zyKaSm5A8CfJI3vK+64p1bj+vqVPF3E1NhKPxfk53G3YtSDnER/Xk6QZsf2qyp4SrHc+Xl8XEfVuIftIifIh8jTNj4V5+4MudH3ERWwuK4an69NO1sl368X5+2MOL6Pxz14RKvj7CX26yRdFv9+lzzdTfZ8uDbuXa/IjZNpo1D6XGv5+at6490YeaTOkxHn6dk5KY8yuSCO7cVyI+DN8XcUWh9T4zP3Mrku+4LcaeVA1TteZYnz++MYlzqig624rfQA2NjY2meTC9vHyT3vVuzlPWlC5MB4aFwpr9L9V7lX4WpFxJvEkRVys8RYtmDHRMXwerkx4PyI7/p4KN8hVzgKT5Z2ypb7vH8SheD/REFnjJJFv1RPnN+nPhanmdefe7PPTo0JzylyQjTteTNITp5/VE4KZwW8MiqX2fk3VvUESdskzuWeFhdHXI/IvXSXSF5fSU7kfS+LV54G41i5klpaT+34vaPiWr9I7jnabA7gj8hJ0mtV8Nyq6XkXBfL84n7flivHRyuGAcu9ZleJz+J0tbhnS1zrj8Y9fnSy/6uac4/zJeK8vqSE49rrPT0+8//KCbxPJvvHxbl7S3qeFxjzSLmh6UvJvjRxfo5ckdtX9cXKhif34dKfY6onzs9TPcG7tPx8uLjIGPO/K+5PO8gV9QtVn+Zisjy67gE50fugXFYoa1G6kXHfulxeg+Njck/B7rje1srODbnRsirpIwXHmN23hkv6oNyQtqHqC/1mr+8d94BZcWwb1hNpcYyj5B6i6TNrLXkKsapiUdq4p2bX0Kpy8mm6pF+U8fnP4W9qljh/XfUe523Z01GejuNIebTSPkVfW3ID+T2qj4jLyibj5PLrd+RFlkfH/k/F9fe8nMw7QQX21J3D37JWHMet5cbpF+SEeRb7ZnJZffMCY8qvE3C/PMrsM3KD7+vyFE1Zx6VF5LWyDpbXFFq6gBiHx70+HRXb43rJXWNj5OT5ZXHPeKCEczero3xR7rzwkPx8qMoNOd9J3vv+2P+Dvv6uAmIdFvemKyR9Sx7d8bT8nB0X71lF7tF9sqSj5NGg2XVZ9Hzro+RGskuTe8Rjcf3/VvWpKLMyxCtK5rlnm7+30gNgY2Nrn00eQnlz9qBVY+JjE7mQe4CkTyf7946C0Uy5ElLYIoq52AfJld9L5J6k2Sr3U5T0fJeH2/1Knk7i82U9nDthyxUaT5YrkNlCr92Sdm7yvvXlkQpTs0JRC+PLetNkn+EI9ZxDtSJXmJ9SLPCl3FC65L1FTRXRaxJZrrxdpvZLnO8S19PralxEqEuuCP9HToZ8VtKH5YXKzs3/zSXFfqDcaLJMcuzXkXtp76Z6BW5buRJ6bMHxZTGNlpPSl8m9MbdP3nN4xHabvBjdMcr1emv1+SvPkzs8fz6q3uO8r8T5wkVdX83OOTmJ+434vN+X7P+w6lO1fDL2HS0npQtb6C8X9+pyQvdmSZ9N9mfTbywmP2sfkns/jk3eU/rIlNwxf11O8n8o7gm3q8BG6tw5sIs85HpE3Ld2kJ9p2TQMv5L0YzmB8yN5PubCFzFXPXH7TflZu07u9QMi5p+q/gwcLncSKGOU1Bi5gelhOSn+vDzlyVq594+W9Em5k8V5KqjMpXqP4R8rFvaN/R+Ty4evSdo09qWJ81Xk0RIPq+BFi+fmPIl/b676lFkTCo5jrj5Hubzw24h114Jj/Za8YPHKyb7V5Ya81yOmLCma9SwdJ2lRSQu+07/5f4y5t5Ecy8rlgWvimjtJ9efzQnIHqMkqYa0meUTJX5SMKIp71CS5Z/meiinGSojtPXJj6NNqbJieY/lErk98R7EQZEnxj5OfZRfKnTz2y8cjP+NelPSzEuKbvY6G3GnmX2occfZ5eWqT+5SUXZr8P0WvbTFITtpflF0zcpn2IXkNr6qcN0h7nH+g6DjZyttKD4CNja19NnlKhVcl7Z7sGyv3rngpKVBWJR2SvOc9clJ9yYLjzfcgO0HSBsn3O0bB6EpJH+7v/8PWI+H1Xrln+UZR8N1Y7rX/miKxp8YK3HsVLfItjG91uZfFRvH94IjpTTkJtqXqC9guIPcuOiv5+bJ6PWcJztHygj7nyT0xvqmYxzEKxVmP8/1UUuI8KghZj5ErIp7b5J4XW+Te+2m5IlKVe+5erXpyrOyE/1FyUqcSx/YHcoXiWbmx7wzVK5vvK+N+IPdwuVNueDhPrgTfL2nv5D3flBsnXpYrS39OzqeWVuLVcwjz7AVV4/s5Js6bfV9EvPL0ME/H+TtL7uX0q+T1bI7zp+LrTJXX+JtVONeTK5W3Kkmcx2uLxOf/dMTbNonyJn/P9nJjW1VuBMjuCYUND49/Hy/3HP+J6j3chkR8z8i9ilvey7GXOBdUkpBL9h8uD2nPEuPp8Pq/xfnaI/FUxLFNftdwOWl3sdyzNUuMz4jjmi5Gmn19V/LvohLn/yc39B+mxh7nH47zcoYi2ZzGJI+iKrVcO4f3pvfgbeREZRmj5bK1Ffo1MifuYXsWHas8srAa19aOclngZbk88Fe5DrSP3Gv7SjUflVbk4sVpo9+2ckPPSsn187n4e55UTCUml7//Lpchyliw9ii5bnCHevboHywnzt+QR9CVlTjfQC5LPaPG+m6v5ZMyrqt+/B3jetm/lTwysPBRk/H7h8hl7rvkTiDp9FeD5aT/E3K9LJuqpdT6QsS8n2LhZLkR+lFJa8b3Z8e94lfq2UhBDmEAbKUHwMbG1j6bPH/ubXKvzC/Jw+buladeOFPSBLnH2KVyr4zNSow1HRa8aRQSblfM7ZsUKj8lJxf+K2nrso9xp22Sfi1PVXCpGucwf4/cC6tp4ryAuD4tTxVyd1IwX0Ye2ndVFG6ulLSr3INgx6hE7FDisczOydFxXd0g9w76j+qNOxvEexaQExGPSPpZ0QV21Ss52dexcsX4k/JUAI9J2jL3M6vLCcjtVN7wyoYpe+RE+T5xb7hM7kUyM+5tq8s93p5UbjqqIgrBaqwQZw1RWS+WVeRRM49I2j953xC5F1maEGx1wjw7b4cqlxRR88T5aSqhl7aaD7E+Sq74fEBO4I2N662a3gvivJ0qN6RMKDDmvqaP2VBuOLlVSY9MOSlynFz5zBq1Chty3d/9yeufiuuusIR57vf/Pe5XH1Sux3BcT9kc5+crWYCuoGO6tqR/y8/SZdLfK+nncjJvnWRfdgw/GedwaQvSRRxbyj3xtlS94XFnOSm2f+7vyXdyKHrkyW/imOUT59vKCZ6mifOCY0wXrf66POJhQ/XdI7PZiLUiGqXS59cecWz3lbTYO/mbCzzGP1NjB6AzlUzPFe+ZKDdKldKQ1iTmk+LZVI1nwqHJvX83OQH5hDwqImt8X7ukWJeTn7lVebROFufsKRDjnlyNc7zIekPa8JjVZV9QjJpN42znLX/MkvtGRW5UuVYeZVBKMlcua/1CbpS4Wx4VkXbCyRLnj8nPuFHtcDzlESVD5ZzCA3JdJuu0tE9yz/hu2ecAWwnnSdkBsLGxtceWPMw2iIdF9nC4Qh5ONSZ57zbKJR0KjjWdw/wmOUH6dBR+PhivpYWjHVRv1X5f0fF26haFnEfis76xyetZ4nyGypkH+jNyQukB1XucZ+fxHpLOitgvkXsa3inPp1n4YmlJzIPkoX7XROUii/dkOdGwgxoT1bfKlboiKxZpb/h/yNPELJu8voN6SZzn/9aij23uHMj+jkXk3iFnxeefTs/xZTmhvlRJ58OIuIZOk/RHNSahV5OTjQ9L2jfZnybMW3peJMeyS04s/VM9GxjSmHePa+4yFbA4afJ7x8rPqrWTfePjOjtA9d6674r71TFKGgHjtQ+qwMUJk/NzlNwD+jS5p/4eqs9VvpGcAHlAbgD4qtzYdrnqz8GWV/KTWIfJU0Fsp5g/+Z38PwUe443lHvuzp2Jr8p5BqiehTy0qxojtifjcf9Tk9VXlRum/KZmzPl77kpyYWrmIWPv4G74ld6DIkvm7KpmvXC6jfU8tnqptLuKdU+L8OUnrlRzjmHgmPROf/9vyc6uw+2k/YkynFDtc7lxRlcviB6mEKUH6EXN6/Xwk7gnbqvF5mv1dx8jrI41tg7i/I5ddd5BHc1wkj5r6QxLvBnLj5KHy6IlCRkeo9+TtEnL5cJqkTyWvp0nTP6nA9a9yn/Pv5IaIbAHN1yTt1uy9JX7uQ3Lf91nWk8u5X5DLQTep2GnQmjXcLSGXvd6Mz7pZ48lX5EbjUuoKvf0dcjnrFTXWew6QE+dfUhuOOmBr/VZ6AGxs8+s2pwdcO29RaN9e0ra5/VkBbSe5F0bhvZzUOMzvRDk58ym5EvRYxJX1Nk8T55+T51Ytcs7PhmHJnbQlhd9Bqi9+8331TDStGYW0J1XQwji5wu9nVU+cb5B73xC5B+l5coNJVdKFJR/XcVGgPTDZ92l56Pg+8f0IxdyrckKt8N6kqlfcr4qC7dDc+z4Vf8ejiqlayjzPk/vCKHnamzPlitF7Y382H3TWGzJbSPNqucGirCGhH5IbpmYo5p+M8zb7e1aT5658QNKPC44tHc2zpjz/7+ty8nb53HvThMSeck+noqZiGSHPoXy9Guf3XiOu+WzthZXlhtVTVU+if1mxWHTBxzZt+L1HToxfISd4X5bvuUvFe9aNmJ+N6+0CFTiUOTkXx8gJ+/vlaW6yqY3aJpnXJPYd5Ur7ern96fma9ST7uKRVCoprgjzy6feKHuaxP/tcu+RG6x/Iz4a/yz3OF5CnkLpOfq6VmtyRp4t4RV6U8DNqTJhX5HLXGUp68Je9qffEeXYvflRuHCp8Go44ZofIox7eIy/weHDE+3eV3EiSi3mUPGLuMknfje3cuDf8SG2eOO9tv/zMvU3SUSXFmB+R8R25B39WNltEnoryKTlxXso9oEmc+anY3h0xPqDGxHnZC6hOimt8R3mkzy7yFE3Pq3GO88LLhHJD/2LJ92PVj85pklaQe5Y/JJdnC5m2L/0d8cwak3ttibh/dcvlxnziPB2tUsh5oca6wo8jrp2UNDTFs+xpucF3tDwq9Vo11ttInA+wrfQA2Njmxy33IFixjIfv/xB7syHu6RyPC8ot9NeopMWRVJ9X+3QlCz/KvcXujYddljgf0uTnW/pw7u3/b+fzoK9jIifOr5eH0X1dyfx08frqKngYqxoT5zvLifP7Fb2I1TgUcLycQPupCp43L1+wkivB01VPkH9WrhBnQ9lHypX57XLXXWHnrOor3l8WhfHsmA1RY+Uym8f8TUnrFvn59/I3jJKTj9kUU4/LFaGGpH7cwz4b97CblRT6S4p7Z3n+z9eVzAGqeuF+1Yjz9ALP27Tx5CZ5tMb5cWy75flfl8v9TCX/7yKOqTxP7dOKecjl3nYLyENtp8m9g9aSE+anKCp28qLF58vPjaKOa376oH/LlbHlk/2HxLl7ieo9zsfJ00+9R7mRFAXFPTyuqcvkqW7WUb139llqMid3O2xyo8jrikUp88dMrix/sMB4KnF//Ueci4s0Oz/k50AlzpG94294Ic7zB+KzmJ1gL/H4riFPbXOz/ByYPSWL3Eh1RfytRTTu9Pt3qPfE+QeVaxAs8FhmU7KcIulrudf2Vj1xXtoihOlxlqc5uV9JQ5OcYPqdnDg/SHM5VUuR8Sffpz1f15Mb0tNyQVlzmO8gP9suV0wHoXqZYCHVE+dHFH0PyMW5j9yB6RxJh+belybOP1lkjL3EvZLcwed7ub9hM3l6xFfUOFVLoSM85al27lY0jsX9/hpFZ48+fna8/DzeRk0S0q0+D+K6nxixniRpl+Q9i6ueOD9SBXYC6iPuUXKZ+5E4xq/L5ZjV4/WF5PLX9HjPg+k9gW1gbqUHwMY2P2/y3KnHS1q87FiSmEYql+yYw/vT5OTq8vzWLysqoQXHnvW+uiQK5XcqeuQm79lO7rmXJs6LTC6kc1LuKS9A9TPlpjRopy1XePyupF/KiZuxuWN/vVxB3kO5xHnRcTZ5bRd5TuIH1Jh4bNYI1KMhpcVxj1KMypCTX/fIlYwvKXrmJQXJjaLg+fmCYltDuelq5PlpZzdAxL6t5Ar7qYqEf3Lc/9bXZ1PUORHH88Lkut9GrnC+rZhGRq6YHBHn8mkqtkdOX+fvTnLC/xFJG2bvV71SsowKrmzIjSQXyUmENWLfkvJiSVVJR6uXHudxny4qzk/Kz4O95MWanlEkluQE1EvyM+vU5GcWlJ9lN6iAoexyJSyfrHlXfOYHx/fps/aQiHn3Xv6/opMkO8i94NdPzslsEbp9y4wtPe+a7F9KngLl4iavLS732v9lEdd/8nsHyxX23+T2Lyk3+FwnT8l0iuqV+FXlXnE/kadAKmXNiF7+np3jPLhTTj4Nkae9uEZucGt58lEub/1Sc7GWgupTivxYbTB3tTyFQVXuBZs1AA5LXv9BvH5sdl6UHO/RcllmVG7/GLkx8pV4VixSRny9xJw9n7ZQMiWbPJpnYpyz/1WBU1v0Eudpkl6NZ8BrcS8YnsYkJ0onyY1VvyowtvQ5dUqcr0fL5cA3JJ2Ve//S8Z4XJW1X8ue/blxD28b3Q5LXtovXnpf0zZLie7+cnJ0pN/if/U7uTSrwGRz33jvlkaknyQ3+j0k6LHnP4nIj2pvyeixljezMytDfUrKGiaQD5WfuFMUUf3L57CBJf5Y7XM0efV1G7Gzlb6UHwMY2P21qTOBsI1eMNm+Xm6yc+Dw9Hsj9Hi4bD8UT5GT1PSpogZnkAZcvLK4r93isygs/5qeO2C4e4lUVNLdfLt4xqvd4vS8exjPk3g1tN2Q1if9UuRfGY3KF53EllVDVE+fPxt/SZ++HeRxb2hjxVbnC+z1JH07es6t6Js7LHr5ekfQXuZdgNuXKznLPhqqkHybvXVXu4X1hEfcMuRfQNEl75PZvHvHuGDFlvfIulwvGTysZbpv8XFkVzFFywuE3yk1hIi/ok0+cLyz3li2yR046f/We8rDqfSR9PHnPLvKIiUdUXxC2oeGnyPNZHlo7TTHdQnY+x9f95Z5Dv1MbNAjKPbZflxPkmyf7F4/rKXtWLCknTI6XK/Etb/yVE833K7fAqJxMmCnpkPx5Ev9+QNJJZR/biOUA+dkwIr7PEqX7xffjJX2xpNjSctcYuWFyVHw/Uq4QvywnIBaKa3BNuQf0Eyp4yos4Vk9J+n18PzbOyQfjmN4q99B+Pf7dNL6C7ltD+/m+neN6elwu69wR110hyUfVFyE+QXMxT7K81kVV0g+LOJ59fX5xXv47+TuyczhN7H1PuXJD0VvyDPi9XFZcLP/3qN4z/lVJX419ZY6IqCRxZ9MIpb1h94579E9VQoNU7tjtEtfPNpI+ISftuiX9NP9+uSxzdNH3sPjdv41jtnF8/0M5KVqVdFnuvcvIPahLKSskn/1YeQqTf6o+RVt6fd0e9+H75OdIGVO0fCyO4duSPprFX0YsfcSYTie1tjxV2HKx711xH3tc0s+Tn1ks7rdXFH0vyF/L8nRHB+b2fV9u3JmieuI8f49ui1wOWzlb6QGwsc2Pm9wT6K9yb9LCEov9iKtL7gE0NQoGc0ycx8+8R048/U4FDV2Nws13VW8JXkiu4G4a368Rf8Odcs/Y/Hx6n4njX3RFaKjce22y3DN/dBzDm+Wkw9plnwdJrPmhoDfLScZ3ycNCb5Ir9+sl7+uKAuUjKmhxLzU2RtwRhbFpUah8RdIvk/fuIi/odW92rpS9yUn+ZxXDU+VpIw6UexCdGq8fFMf7FhWXaBgp6SPx72HJ711d0sVycvwhOXm3U7y2tpwU+WLZxzX5O7aOY1lVDA/OndubRkH4DUkfa3ZuFXj+3hXXz61xbU2X9NvkvZ9R/f68WcnHdfk4b7PE6Oweo3KDy11yD+8jJC1QYFyj5UaS8apXhs+Iz/91ObGUTcHSJQ/JvlBO6r0ecd+gueiV+j/Gu5gi4SE3gmQxLxRx3KCk52jE3CX38D++zHMgiWmPOHajVa/UZ3NXd8kLkBW6+Gt2PJN//0pu2H9A0r9Un5LlXXIP7ZfkXoQPxzkwTbmGjALizT77H8qJsEvlJMIbclJpn+Q9Wc/iz2bHuaAYx8sdExaI78fKSYY+G/zl58aH5Clx3pfc94paWPWA+HxP0twlzn8yN++fxzE3jPyU12c4R16Q9MeqN1Klib2dizqm8ft6m25wLbnR7+gmr31f7tiQdRgoZKHt3mJNXv+CnNjdJ/9eNU7TU9T8yvnRRx+Tn6e/Uj0xuZQ8iqKqWPckjbHV9wV5aq5maxn9S9KO8f3+cnl8N9VHop2d+5l2OGeHyD3in1Ay1aT8XF5drrftogI7WzX5PPeQR6nfKjc69doBKH/+FBzvCLmecK48SqNL9WfXknF+PJ47ZxdK3lPU8yydQuaouC/drEiaq7Gjwvfl8sGlitE+bGzZVnoAbAV8yE3mGWVr6fHOhng9qUjmtdNxjwfbFnLy8SH1s7IgJ3yK7Fm8fDyQX5UrYHfLc7+mBdu15Jbh2+S5KJs+hFtdAM49dFeRE16fVb3S+NkoUM6e77Odzoso6O4j935NF3XZWO5Z3ixx3u8pfuZRjEPlpMxk1XsBrBMF4KqkXyTv3Smuv1NKPq5pD+HrJF2RfL+IXPm9M87hyyX9UQVNF5KLbXAUEq9WfcHM98Z58RnVp7rokhewu0P9WJyowOM8Su4Vf18cz3c3+Rs3idf+G98Xeu3JlbX/xHHOplwYE597VdFbK/ZnCy2fUWB8vU1vMSU+79kLqMbXQXLj4NkR/xcKjHV/OUme9RRbQJ4zc+2I6XW58jMu93ObyM/nNSUtVFCs6bMhS4h9TvVnQzbFyV/VmDhfWe7Fd3DB52lvyYZN5efatRHvXslrq8d5/Ncirys1lm1Plnu97is3mjwlJx7XS86RdSX9PO6z35a0bJHHNhf7YnLv1odU7+G6du494+NYf7fg2D4X98qvyCM1npQTIGPewf9VRKNk2nByoJyknavEecHHN+2lOVFuzEnnBR8pPyueVmPiPD+isshF/obLU+9slcYT9+KqpGPkkUkLxP31GnmqoS3lJPUnCox1RNznvycnoVeL/WPlkbKHqrFskE9cFzH//gLKLUAt6fNxLKdJ+kbutcVVT5wf2ur40nNVnq7mWkmjk/0LyY16Y+UONtMl7Zb8bfdGrDcVFWsac/LvXeRFafdTfaThSHnh8Cfk3vKLyWWDY+VE9biC4813+BoT19vWcv3rVdVHHs5e86Lo49ok7k3lxucXJf0hOV+y63BJuZz2sGJUVfKzha4hE5/5vRHLI/I9N60rpOfMXnIj9h/KPsZs7bWVHgBbSR98myTr5tdN9Zb2pyW9t+x4msTXFYXZLHHe76laCoyxEjHeLRe6r1GTOapVT5zfKjcGFNV6PUHSpOT7rKCwtZwgf098v6saF3ocK/fYL2UR1SZ/xwYRX1XSH5t8Blni/HHFXMslxbmiXJn4cq6As6w81/ZLkrZO9n9QxY8y6FGJVVR04zx4UdFrMHl9tNwTcniyr2VxJ4XItHFkkDz3/uNyr5EejWNyT/R15Olj/lv0se3t2CR/zxjVV7y/UvWpcNLK8XuKiFu5OeJj39JyUv+LqjdMfFLSW5J+EN+PTN5f2PmbngvxdWjy2uZyEuo/StYxiPvfFXH/OEseJTFGxVWGsmO4h3I9YOVe5VmP87FFn6O5WNJ71SLys+E+uZEnS55l5YUb5YUJD5VHnExtdk9pdaxy0ukzcq/hNJH/W7l39A3yfXdQnB/Xyc+IwhfOi9/3E7lCnK0FsJc88mSa3BO29EWK+4h9QTWZ8znuyzvIDQFbFxzTYLkB9WV5pMllatOFXtPjlfy7bRPnakzsfkFOmlfjWl81eV+WOH9KTvoVniRT47P1ujim3XKZPEvivSvuX9kczA/EOTs1Xt8yzqGWjvpT42iuW+K4vRXH9jHFdHJxDy51ioW4vo5Vk3KUpMMj5qvUc6HtxeX1kaqSDioo1hHyM/Y5eQqONHGePYN/H/eIhZPXzpXXQ7lfBTZOqrEh9TS5TJuNjJ0l9+CvyB0tTpNHplTlsvlTKn7kUXY/GCppQ7mMOj55/UOqJ87XjX1LyD2lty/zPI5YPqZ6Q3o6lUyaOJ8i6UwVXy5I6ziflzssvDti+lJ83mldIS2r7VT2fYKt/bbSA2Br8QfsAs3Gkn4RD+NdFHOKFX0Dmx+3vm6qco+nmXIPnTXKjjWJKysID1KbJs5VTzQOTx7IL6g+VUt+frI1428opJEiHsI/jULYP3OvLSdX2L8WBZ78vNUflJMjhVaE+/hbhkn6tNzr4g7lFpiKAtBGUfC8R00Sgi2KK1+Z2CyO5eb5c0DuQThL0rfn9P8UEPdouWKzfW7/MnLB/bjkuBY63FLuHbRt8gxYQJ4Pc1m5kv7jKEieq8YFyBaSFya8Vm68KmWRLDUmHHaVpzj4tqRlavVzeUe519NVapI4b3XcchLxT8r1ZJZ7MlWz+5PqjWnZFBej4p6ySZHnr9QwdPVEuSJ/ueoL146IY/y83DPnR7FNVb3X/vGSri/oHEiTY5+WkzinqueC0GniPJtmouhKW9rLKVvYb3G5kfehOFezZM8ucqJyRhzbk5LzvbDrLM6DqXENZfNrfyV5/Qg5MfZ8/A13yQmTsu4JS8oJqC/G9/vIDRM7Svq4nGx4SfWpWkpJ7Pfzb0mnP1pRvtdemL9/tTiG7H6wgOrTHR2o+qiOUtcIycWav6+3deI8uR+MlstSl8jz6p8Xx/kB9UycnxefQ9MFgVt9bOUE77/kUZ/byY2+18f94cPZe+XpEo+QR3Hsn5xHZ8gjQRctIOZhcc1cKveCHSInvy6LY1j66Dg5qX+gpA8n19Sauff8X8T7G+WmtYn73SEqcCHYOK67xWd+rurP0644xlMkXZm8P1tgeQcVOG1bLuZfyc+nLeNeNlKeKqiqGPUQsa8pJ1Q/roIXA1Zjo9TV8oieqjx672PJ+7aJa+5NeXqRG+JvG1JgrH3lOj4a8T2t+nSPaeJ8keR+UnQZbJSkI+XnwG9y+3eMmNO6AnOYs/W6lR4AWws/XA+vv0geUvuCpGdUH/r10bLj6/RNja2SH5Ar8FsrhvvE/h/JLdinq6TE+RwedoPlJO5cTdXS4nizh+vCcuH3G/L0JnfIFfVsaoN84vy98uIjRfXOHC8P9X5GyWJtsf+f8blXJX0neW0VuWX7DJVQ+eztd0aBcie5Z9m/FUnI5PWKvJhd0VOyjJC0Ufx7aTmxf7Ji+KQaE+dPKVkoqaxN0vZyD6en5QrG1oqeI/Lc5W9K+mBJsW0cx/Boudf443GNLRKvj1I9cX6O6j2JNpV7Ex+hgqaPaRJ72pPsNrkBYoY8jHKGpM/F61ni/Ck5AbxEwXEeKOkvTfYvFzF9T048zE6Yx+sflZ/XW5ZwXoyQE+LXx+d8axzXL8frw+McuEyuOD8m9xwaGq/9N+55w1R8peiXchL6NMWCdMlrF8a5caDewdQS8yi+QXGsJquebFgsjmGWOM8STAvKvcjSudqLmg+6IidBjo3jton83P2v3Mtwz+S9m8pTd3xXbhgudO7qJrHvLK8TsZliNFLy2j9UH0lV+Bylc3tM5AbKT8rlhKkqsDEiOQ8HyQ3Rl8ojSF6R9C1FL1O1QeJcjeXvpeL+umTuPQepDRLnuVi75Ea+m5X0wJUXfLxHPRPno+TkaVHl2jTWYXK570wlU4nI5djL5B7kH24WW/zciXI5eO2CYt9QLndtp8ay4QZx/31YJSyYmcSxgPz8/Lfqa25kC6Z+KPfe36n3xHmhI9Di3+9XfdHcE5U8T+XyTLfc6P9lefTE4yq47JXEM0JOQv9U9amEVpCfYyfE66U2mubutVeoPpf69+I8nSrpM7njf6I8oupfKrAcnvyukfIi9n+SR8PtmLxnO7nBKm1Mq+TvfQUf28HySPTs+f+z3PuGq8S6AlvnbaUHwNaiD9aVmmfl+X4/IbeoDpUTkLfFDSRLMrRdj5t239TYo+VEORE1I47r5Urmo5Mr7C/Kyb61C44zv5r9MXJF6LNZQUw9E+el9ThXvfI9RO6Fc4vqK3J/RLnEeexfUtH7uNnf3eI4F5QLkvnE+Qfl3gDPyEPFl5GH4l4Xf1PDdAglnAubS/qUPAQ/nRZkZ7mC/G/lEuclnAsVuWJ2SbJvopzY/4FiuLhc6FxPTpbsVkKczXqLryhXHu6O+/BNclJ0yyic/VUlLRCseiXtJTkxMy79O9SYOD9b9cT5YkpGqRTx+TfZNyyO32VyRXiE3Chxhpzk3SXeN1puxKxK+nNJx3mUfO9fOdl3gdxo8rakHyXn70rxWfyrlfcENQ5dTufV3VHu0biMnNRZVtJxEevXcveOZVRvBFpYTkq+qBYnpfLnQy6mX8qV9GaJ82vlHlzjWxnfHGL/jZy8WzrZl0+cl7LIV/5alhfJSivDG8iNfy+pj7m1C7onzGmRv+/JPd+XT/YdI09zcY4KKtvIybFRyfejNYdFZ+O6W04un98f97QyEiMj5HJAeq5eKZcLvq3G6RnGqIAexH2dB3Jy8Xq5rHW/pO1y780S5/9UjDYoMM6Vevmcb5I0SY0L5w2SG0velBNmPZK7rbzG8rGqvhBxVn4ZlXt9RdUbUbdVY4J1tbiP3FjkMZfLs9Xs3FXjNGM7q0lyusDYxsS9/iIljTtyWfwSuaPFtrmfyRLnhyvpjFVQvGlZ4ST5OXqF6r2hz1E98b+I6tPGvCA3/KxdYKxDct8vJ4/cyHIcq0Vcp2TnsZz03aikcyG75ofLDX5HK5kWRq4r3CLXd9Nn8RC5F39hDerquYj9I/Ko41flEdV/S967XdwznpD0yZKP7QJyeXAROR82K+LaIvf+4Sq5rsDWOVvpAbC14EN1b5tsGE+PeZPjIZ0NV9um7Hg7eZOTX49GoXE5eUGse+IBvWXyvgPieE9UbjGfFsaWJvZPjgLbSXIi7MWIPZumIUuc3yJXjgvvjZEWBORW9YvlBUCHJO/5aBQknpF7wq0pF+gfkJM/RS5ClibOD4+YTkle30quqM2UE723yz2MCu+pmzsX/hkFn7dju1+urGUL/WWJ89OVJB/K2OTV7V9T9FyIfZfH8Twlztmvyz0cblB504UMkZOJqyg3h7LcUHl+3JPPjXvDC8r1Hiog1rQSVJULkSdm94DYnyVSR8lDgKcpmY4l//8UEW8u7nXkZP6nk31d8iiEf8W9K1vYZ6S8xkGRU1ukxylb1OtP2f1ULshfFcd+P3nhyt3jGE9VixvT8sc0jtEk+bn0l9x7F43X3pR7FY/Mvb5lnNePqUUV5DgPt8vHn372yb/7SpwXmnDIxydpnHzPnZR7fTG5/HC/vPhiWXN+ZnOYf1VOjGyWe9/74t71onIL1BUYa5oAmyCXcxdT4zz7v5d7E2Y9+sfG+bB7+r4WxzlE7pV9ttzIN1zuUDF7up0+fjaba/XTKrD3vur3/THyc3Sy3DCdNqhfJZcLvhHHdWG5oe37BZ8H+WTeY3ID9YfkpE63pC/lfiYrfx+r4srfK8gJ5V2SfYPlzksPSjo++3vU2AhwYcR6r2KKL7W+E0iPWGP/R1RPks4+J5PXV5TL6VUl693E37S8mszV38pzQn6eviGvC5Hty6Z6HCmXd79Z5Pkav3uUXG+5SrlnU7y+odyZqVs9E+dHxPH9aavPg15i/43ce3/zOIbvkqfAelk95zhfRZ6Tu+Wfu9zIlO+B/8nk33fJDaYryh2tTlU9yb+G3IFhj/w5XeBxHRzX+svptZ68vq1cH79dSXk3eb3IDldD5MaeKYoR83HPyM7NY5L3fkSuj59TwjFNO91dKzdGZdOybRXX1xT1nAJxhAquK7B15lZ6AGzz+AP1UJRZigX91FgYSwubH5RbC+9SbkgjW7+P9XJyouPrqiccF5RbYP+i3BAwuRKySglxHhkPsWzhnq+pvvDJP1TvyT04HtRXK0mkFRzrYHnY6lRJ1yT784nzG+NveFzuZVTI3G69PVTlIdXNEufj5WTqZvICJIUOuW8S59FyJXNHOQG5g9xz90VJO8d7hqneY+efZcUasawV5+4f1DjH9rFysqkqJ6POU8Fz6qox0fAfOfH1XHz9hHrOsbyznKR+W05Gl1EBqsiV9iPkylBVrlislLwn+7tGynNrnquCKxZy79bZn2myf/uI+X3xfVYh7pKTJq9L+lpvn1VB58MCisVe5bldq/LzIEucj5UrbA/EazfJjZotbUxrdkzlZ9hLEceJTX5mUTmh/qo8LDftTfgeudLZkmdFnKvZObpbur+3z1b1xPlJKmGobbPPTq7cD5Xn+r1P9Upndu4uJvcyPK3oeOP3j5Er5q/KjXlZgibfs3Q9eeqewuYGlstQ6+bOu3/K99mq3CD9F9XLNqvLz+DL5XV8zpQTJoU1/sbn/dGI8Qb5OXWB3kEjaZH3Xfl+P1VONKyn+vM0vV9cITdiXyQndB5q1f2qH/HuL9dfssVfvx+xXS0nR76Ye3+h5e+4d+4Y/x6ae+2QiDVt/M3Khv+UO7TcG9dby8+BOcT6Abl8eLmk9Zr87Kpyj+giG6d7K4ePlxPTD8pl3LQjzhZyg/u2RcUZv3sBecRhVa5vLZK8ljb6bqTeE+e/UoFzmCe/N1sQ+ITcfWABSd+Mv+kUlTBvuTzP94Wqz6F9jlwXWDzi/q3cEPSqpFOTn1soPodbVPAc5rn4u+Te7rfLz4plY396nD8k13WfUTI9UgmxLi0/x76lxvLWYnLnzJlqbLDYsMj7QfzO7FofFufnCXJjf3qNfUi9JM6T95A4Z+t1Kz0Atnn4YbqSeUDcwC5SfZGRtMKRJnH3VbKwHluvxzVbMGJ4bv8GSob7SVpZrnSemhz7HZVb5KWI8yD59/ui0LN9fL+/nLTbTu6VVZX0dzX2OB9ZZLxN4j8w4npL0qbJ/vRhvaacsNlH9WRVSytvqie1hssF8C/Jvd2zoaCLqEnivMn/U1bPhtXkRN0euXNkYbmi/LhiZIqc5NlBxQ1n73XxFTmB86pyvUXlit4GcuKvlDl15UTDnXLDw+5yj7d/xvn7A/VMPC0Qn8Ps+QwLiLHX800eup71wEsT54vIPcUGqV4YLWo+wkrcA37e5LVl5d6O6YI+WfJxgXjtB0WeA1nM8XWEXHE7TZG0lXSw6onz9Bi/W573dSG1uDFtDsd0FXkO85fkZF/+WnyX3Gt2svro6d2iuNeLY1lVkgRrEkdaxvmp3NvwH0VcX01iHiX32F4ut3+VuI8dmuzLEpPji4w1uf9U5OTyf+QhzJ+Up+aaKfd8zyfQNpafcUX0fq7IvVgfVfR8j8/2Efk+u7Xco/RZeaRG9p7t5Xvy43LSus9pUVoYf7bQ7wuS1i0jhrmMdw85Cf4+9RyRkiZyjpOTVSeoXiYqOkEyLs6F78T335NHxOwolw1vlpMjuxQZVxJfWr4aKidpTkv2rS83QNyjSJyrPk3XVfL6MkfE59HSTk1zijX2byX3iL1UTRLnyfuKKM9kHZSy+ZV/Is+rvnjsX0lOlj4Yry0rT0V4lVwXKvI+u0B8hlPkcsBb8sizdyXv6S1xXuoo8Lj/LiCPNPhL7Buc3BMWlssNVXnk+uiC49tY7k2c3f8fkcsLWXxLxDX2itxxbJz8bDheycLQRR7PJvsGy419L8pJ/Nn1r+Q926ukskwSw7pqXEA1rResIHdWOajJzxU+8leeAnWm3KCaLe7ZpXod8UNyx9JLVcL6QWydvZUeANs8/kBdkPihPJzqYtXn7+qxGINcaZ8p6etlx93Om7yYZ1XuUZ72dl1PLkh+JApq2Zxp2RCwzeUeRpsXGGu+Z2YlHsqLyBXi5yV9IXn9RtWHtJc6FUcu7j3imE9Sknzo7SHc6oez1NCr+Ia4vrIpLu5QvbdTljifLumEko9hPvmVFXx2zr8uF0Bfk3RwifGOlHtg5adWWEGuePxVrtQ1ncJAxfbKywqMB8Y1tEry2hfiOO/e22fR274WxJklNYbKyZAtlZtKQ/Wk7l/l3sOLynPY/iH/9xZ4fNOFh/6QPMcWlns+P69kmHXc5zaVE2w9hrK2ONZ0QacN5d7cK6gxkZsmzptOfdXq8zc5piPimKbDqleVkwx3ycnI/L1jQdXLDUWfC2vLU+/MKXHelfyN+/R2nAuI9wcR653xeS+h+gKKR8ojfSY0+9yLuCckv2uEPO3OqYq5X2P/MvJ82k0T5/nzqcUxbiSXT26UG6pPl8th6THbVR65c5Lqc+0PlXscFr74q+rPhn3kUSTT5Yr84mWcj3MR918k3d3k75g9lVPyWjpfe2HTx+T2bSn3dFxbLh/MPi9Un46l4Z5R4LFMy1bj5YaG6WqcxuCTcmP76/JIoxPlHsm3xOt7y8+zlp43fcR6dO59WeL8EknvLfh4riPp/5LvF4z76zQ5KTpTrnutGq+vFMf21TgHnpATu0UuqjtKTuheLJephstJ/lmS/qy+e5xnU/QUtmC8ei9X/1Gu264Z36cNaJPk5OO9KmEKNHkE74txTL+f7M8+5yXjunpMbkh/MM6LohPmsxsX5YaIhZR0aoxr/XG5YWfh9G/I/T9FLwad3U8XkkfQnqeon+XuGw9K+m3Rn3+T2EfJ+Zp75VElq+X+puzv2Saurz+UESdb526lB8A2Dz5E96xIe7CNkHsQZonz7OacrwivEjeOz5b9N7TzJhfMj5Z7snxTjXNoXif33n1RrrSlPcf+JiefesxhN4/j65J7BW+Q7DtDMaQ9eVAcrVi1XTGPotzz4lG50lFopW5OBQA52V+VC5hp4ryUhWvlQu8NcqVha7ngvqc8pPk11RPnC8nTBFSV9CosONa099AkuafNUnIF49DsPUlhYnQUMn5dRrwRw4/kSs5z8nDUTZI4j5FXlM96E5XSW79JzCfKvYjS+eCrkvaL7xds9fXfR2xpQ89lcoV8upxw/kruvVlS9wG5AHyPCpryqEncaS+bL0Vc56meON9Arvg8L0/fsYG8sPE1cT8uo3fxCDmhd4U8TLhHD8zkGM+e47yk4/uV5JimibA+E+fxnqJGG+TLKu9R88R5enxXkBtUvl3WsY04hsjThPxZrgg/KTdIrS4nfp/Lrr8Cj+d6yjWKy6NLuuUeequl8cjPijPkJNmuSjoLFBDrMDU+v94b96074r60fnack/f8QB5B12sv2ALizs/3vJCcLNshzoHrlJsySCVOfdYk/j/IZcG0F2y6YN2+ktbJ/UzRDWhbqOfaCjvJZZf3JvsOlqc2+ZVavEBxkxizYzZa9akjFpOnMHlejQvnvU9ueL83zo+/y0m0LrmceYFa2IO3H7Eek3v/VnIC9VYVNwpxiPzMrCoSc/JC5RfKDSZDVR+B8p/kXjZenrv6E3EPKXQ0YvzeiUqmZZI7AewV96q+EuebyXW1Qs5d5TrV5WL5sFwm+G8aT9zbzpdHWBY2OjkX2yflhZNvk0f4bped16qPQBwlN1x/TB6VWuiC4Gosh/9b7lH+vDx1WBZvljifpsbEedEjZ7Ny6yi5fLCPpHGx7zdyw8OPVa+HDYpr8HFJexQZa/Y5N9k3Xs4dzJB0aZPPIbsPbFD08WXr/K30ANj+xw/QN+Lb5EpFfxLnac/DveUePKUsktUJm+qFyoXkOdLekIcGZwtNvV8eCvqaXKBfQK6gHicn0ls+NYs8YuA4uVfDBnKPiyfUWImoyIXwG5J9S8s9zFcooSCRPpz3kYfM/UTSR3Pvy3rt/Ukx51uJ58I2cT1tpcZepNvIlYipiqG0cb58U+Uk8NIC8K/lBpEPyxXfo9VkTlp5sZw7JO2VnS8FxJnvKToi4jhCTt69JiebNpAL6E9I+lmZ50A+dnkarIvj3zvFsd0/+xzkOcH/rgKTTrn4RsW5eblcQV9bLphXJe2b+5nd5Yrcb5Lrs6gK5ihJC+a+X1uuMP8wPvsLVU+crx/H9WXVe5JdpILntU/i3UCutD8n6Z/J/nwFNJt6ap8Sz90REccTclImnzh/QJ5n8+MquXEq4sx6Nq2tJonzeG15uRL6mgqcDq2v80xOkCwmJyPvknvD/VKuMD+ughIN8rD0u5UbRSRXLv+j+vRM+ennlpJ7oc+egq6AWIfIPRcvU8/E+YMRyyHJdZ4lRhaWe+zuW0ScTeJOF4ReVe7Ismiybwc5sXu9Iikd58a/ijxf4/c2vabl+Wqr8nMgXQC0Eve3yxTD80s6xlkD6h65+L4jT3uxkZx8GitPHfNjFbToZ+5YZR1SLpP0++S1RdUkcR6vpQ3FS8odHV5q5bkxF7HmE+cfk5+1RY6KWU4eCTFDLp8coeaLvT4a97Smc9f3du63KOYxaiyLp1O47aU5J86HFxRn+jsPkRvTT1Dj6KO95fU4Ho/rb095dMTTkpYp8Jimx3OCXKcZKdfBrpQT59un7y/yPO0j7lHyM/gqufHxx3HNNYz8lZO9j8SxHltwjFkyeYzqjSQ/VGP58F9yDuQ/ckesPeXGvpuKPs6qP3O74vguoHrnpSxx/rqkC3PnQ0WNZQsS52z93koPgO1//ABdSPyYPFTtXiU92NQzcT57qha519MVcjKylJ677b7lHtBfjgdIVS64fS2O/RB5epY75CT5M3KS6g61eC7NXGHno3KFbGZ83vn5nytycvoZucD5CXnu5WkqeMG03MN5amznyvPTPaHcdEHx8Jsl9+QvrDd88lDOHsRZpW1sfJ9WdL4nF4LX7+s8anG8+cLAQnKh/EvJMd9Y9SHB35IbTLIE5NPKzcNbwLEdHPepRXKvrysXyJ6UGwT/KxfMHlTBi+mqSUVL9QrQ1+Kay3pt7p+8NkEuGJeS6I/7/B/lJFSWwDlVHqp6SpzL38//TP4zKiDO4fK99bfy9EaD5YrDL5LXD4pzIU2cj5cTe9vKC8aWMq998ndsGfeyqpIKvXomzr9Y4LHtbTqrEXJvzCfVPHH+qgqcXip338o+x90lPZV7X5o4/0LsW1FOmL+iZNqTAmJOpxA6VG74PVFOMObXMlhOfkZkC8Ld0ey+0qo4VZ+2YISSOZLliuZFcY/9oXpO77aMpJ8VeL6OktdaeVJu0E+vm3Xk0Ub3yg3XWeK8Ij8vnpf0+aI+/ySutCfhJfIzaoacJN897lMVuVfktPjsD5DLO08Veb9SY6eZZeO4LZq8fq6crP2K6sn9jeSE1H97u58UFPui8nP2dUnfUL1cNlzuuPJYnDOXymXxQsoJ8nN+dyUjUGP/zZK+lztHmiajk3N5W/kZ/YBy06iVHOvRvfx/RUwXkZWnlpFHHD4lP5+2jP3pyN8D4h5xrgoeYdDbcZHLiMvmXu9X4rzgmE9UvYx1n5wc/Uny+o7yc7Ya58RtrThH+3lMj5anC/lBsu9DcZ+aLuljyXH+fXZul3g+/DKuseWTfdnIw72SfYPlhPqZZdxr5efCf+TcULpWVFrX/T/VyzEPyCN6Cu2sktyjRssNjNfFOXtmdk7KnQWyxPkFyc+2xShlts7cSg+AbR58iL7RbiNXJuaUOB8hV5SyoexZIZrEee/H91/xkPiL3PP1LtWnaskeKoPkqRn2kFebb/WULAvIQ/9WT/ZdEA+yZyRtEfvSBTCWkiv2L8iVivuLLPTk4h8RD+ZLVF9I82K5MPySckPs5R4QVxX1wFO9oD4mjvNG8hz1VUnfSt6X9XR7V7xW+MJTcqVx8dy+w+WGhmnKLXYSf8dp8frrckPFQyoo4aTGRpOz5F6t96pJMlEeDfHNOFeqco/pos6BtRSjNXr7nXKCcYrc0+307JyQk3vXyoX4lt9j5V6L71HjlAULyaM3dojvj5N7Cq0hL1qcLeL0naLP2SbxZ70cT5B7i10mz0mcFY6bJs57O7daHGtfvYs/KFeO7lP0IMo++/zP5c/1FsSZzmH+afnZ9G7VGx1GqvfE+TJ9/Z3zOM5RcuP9Zrn934j7QlfuvE4T5/vIlaaZRd2/0nNA9YbfmyKO2+QpRL6lJtMqyAn+7ZOfb/VaHA2NEfLUQS+osfI+Lq63J+Se/U2nZSrgfE2nivh53KvOUM8e50/Kz4xvyFO5bCAn06arpNFocS3dISeWd5ZHHR0Z5+ihcueKYXJi5xY5wXuBip1jOT1nL5fLf9U4lv8Xry0sTyFQlcsO90Ws15cRa5P9C8uJ87fi889G0C6v+tQHF6rY0SZXxfH6iuqJ/KFq8gyIr1kyerp6Lrg5Vh6V0JLRv/My1oKO7aBcPCvEtd4t6aTkfelaU/vJCd/fFBVnLub0fnVaXF/rSU1HVu4lJ87/oKTxqqA40wbJNeWpOjeP71eSk/lVReeF5L0ryKMhCh2dnPz+k+WGkU+p55RjWY/zl+VnyPFyHWedMmJN4jpX0snJ99mo1L3j+wVUnzO+Kznfi+69vYZc/t6tyWtpGWycXN9YIom1qIb1rP44Wi4f3iw3jJwoP7Nmqj7V1Hi5s8Irkm4s8xxgmz+20gNg+x8/wOSGpTknzp+SC8s3yInfUoayd9ImJ+yek+eYy27Wq8oJqDflxYcKXTU8Ysha1fOLiewlT7nzhOo9MbpUL3xmD7utVNJcyxHHF+X58FaK78+UK8m7yAnSN9Vz3uXsXG/1gnnpQij/jXiWie0uOUGyVfL+wfJogycV83AXeByHycnPfdL45ZEEWaL5q/njJs+1vYncm3t7JfMutjjedI7UqXEO/zXOhao8N+XY9L3Jz+6afDatPgcWjOvoRc05cb65nDifISfzLo5z5Loi7rFyImmy3PCxRe61deVK8YflHpBbJ69lc8hX1aSQXPQm97B5K+5dmyX7Z4/4kJ9j05TMcV5wjOm0UgdL+oekoyR9Jjm3t43Pv2kiouB4x8T94YX4nJ+TnxPZnJRZ4jw7pqNzP19EgmyLiO18Na7L8UNJV8e/8/NFry1Xnqvys2JCCcd2hFyeukz1KWTOiJhekPRt1RcALXQh4OQ8zX/9iPwMu1vNE+fT5N6ahU5rkT8ecq/yE+SEx/HqmTh/LI7zPfEZ/LekcyC75n8gV97TOX93iRj3yP3McDlJVfjImLjeb4vP+rPy2gW/izjTns9fkUf+/E7SV1V/7hY9x+7q+d8pj0bKEuf5qVpGqqBpLZLfOUR+1r8o9yrOGiWnS/pM8r60A8viciPbBcm+IqbEmyexFnRc00bfLyh6Y8sNv8fIyeYjk/enifPPq5yeumkZe5zca3er3o5b/G3fjevvN0Ue3ySGIyUdJo/kTXvtLysn86tKRkuWcVxzn+sjcd+avVBx7rhvITegPaWCe8Pnz4Hse/n5dE58v6Map3EcKpd1DlXjAstllBc/GrFtEN/n771jlEyj2Nvf3IK4JkjaKT028ijam5U0lEvaVO6IN1Mx0j+uw4PlZx69zNn+p630ANje4QfXfAGEIXIytbfE+YFyBfMm1ZM5zOfU93H+hdzyulhu/7JyZe1lSbupwASOci27coVt7eT1T6ieOP9g7OuSKxSFJnX7+Bs2TQoNh8sJvSw5+bF4cL8o6YfN/vYCju1wSRvKBckNkv3vl3ux3CT3JhwvJySvioJRGYXe76o+x/5C8XWYnLy7VU6mZsPzK+nXguOcnfCO2M6VtELsGy+PJuiOa26B5OfyBbeiejTsJvdce0jS+7LYm52LckPaV+WenMfICbOWJxrk6XaelSu1X24WW3y/l5wQyxqpKnLv3mNU4HQhvfwN2X3s5Ljmq/LojpWavCebyqWqgnuSJdfOGPn5erf8DHhU7vl0uuqJhg/K9+C7Je1ecJyze+fJPXD+E+fJ6nICsiqPQFgi3jdSbowo85h+In7/RZI2jn2/kXR5s/fHv98nj/4qZEG6JrHvKjf6rRjf/yvOhbXl58Gz8nzLY/KxtziucXFNvz++X0DuRbiVfO/dRm7QaZY4v1i+B3+h4GOZ3ldPkhN0D8mj5qrydFL5qVqyeeI/ruLXZMknRv4mJyNHxPefVeOC0OPT+1lv/08BcX8zPvc1Va8DfCOO4wFz+Nmiez3+Qm582ir/u+VE7nlycuSL2TVW9KZI1ModJ66TG86/IjeqTlWSiG7ys2NUf14UMUKqk2JNR0VcK5e3f5TEkCXOZ0g6Kvm5/LoMpSR45bLVFCXrHPXx3pFxDRY+nYxcj50a96qL5fJVJfd6ljj/bRnHMhfvL+RnV346x/z9eGF5lOoiRcUWvzed/iobQd0lJ3gflDsFVeXRENk5vq5cjtivDY7v6sqtDZL8TYPk5PMPVGD9UR7l3a3cFDty2ft05UZxynX0J+RprrJ73igV1OmObf7eSg+A7R18aI3zAS8qD+nLehxnQ0DvU8/E+Uh5fuNSeo100pbcYI+SexBnPTLSIUrZIpVVFZgYST7/ijycqionRtJeejvIIwqekCsdY+Thdi9GgaLIh15aCEsfbkPkxpxb5KRN9oBbSk7wTZUrRoUmeOO6OjdieFzRsp4c983kIZez4tg/JSfMi57XLV9Q/H0UFJaJ74fKyemsEa3QucCzzziNVS6U/0dOgpyYe+9ouVDWLQ+tXKDIWJsdVzn5cbt6T5yn/+4xrUErzwW5gPuk3BtwiWR/ukhtdh/bR24w/YCcwFlOLnR+u9nPlXnc5YWSssT5Ksnr2XNriKTPFXWd5WIcLOnsuN5XSPZfGjFvm+zbSu4Re3IJcY6Ic/dkSZ/Ovfa3iPUw1RPno+TkU9GJsfR5+hHVE+erySMPLor7QvasGC4/97K4C+8RncS7sqIXsTzP56Oq99DaVB4SfJe8zsGIAuNaTe5Vdbuk7eLedWlyzLJRiffJPbXTxPn4uJ+UlWz6g1xmeb+cGF04ztfn5akO0rLEBvE3LF1wjNl9alhyTE+XdH38+9Nq7EnYFdfaqSpoVGKcA2s12f9nSbck32e94feN78dK+ngZn32TWFeVyy13yj1L84nzL6iE8nfy+7Pn0ULylBWD5DL3i3L5pRr337Pi/DhZLs9ep2RKNBWbhG77WJPfNVLu9HGZ3BCZTSeTn+P8JbVBQjeJe9E4dk/FudvWI7rlBvWz5EW0s7nA0/vsMnJZ7BV5lEdpU7nGM+DO5Pt8HehTJcaWzrN9rly+zno7L6t6A/Cfkp9ZQ54q9/Kyzw+5XDVebvyfnj+W8pQ9V0v6Q4ExLSw3mv0jvh8Z5+AguXxzXvLetN5zqlz2yq8twzTEbP/TVnoAbHP5gTXOB3y+XKh8PB56G8ZraY/zu5UkzpP/py0f4GUf1yb73xuFiT8m+7JC29fjIf5LFdRLQI1Jul3i68flRGN+ePsn5UJvNm/lC5LWLfi4pq3UQxU9oZPX14jYd8+OrVxBOlOuFBc2dDUX12FysuFN1RMhs1dilxP7G8uJpg+ohIao/DUsL+z6vFwxXib2DVXj6JMevd1aGN974nNcPjt35V6PN8Y5+V8l8yjHe0bLDShvyb0zCp+CI4s1+XfTxHlyH+iSe0Mcr5j+pJXna/J7D5V7By2V2z9MLlyuoWSu+zjer8i9th6WG6XKWjQzP1dpflqQ/VVPnGejEZaQ9GslyaD8NVBA3IvJcxd/PfkbtlPSE0aNc4Ov1+oY4zpbMPm+Ij+XZsq9m7LzI53GIEucH6pc0rGoY5q7xnaNr9koo4vkpM6rco+9W+U5mLMyzfUqsFGt2fUsJ58HxT3tBrmxJ3terSIvkvWynPQp+vn1iThWr8v326xBOj+d331y5XL5Jv9H0dfW2Lg3/VE950/9fZwXx6kxoVPoVBzJ7x0Wxy07b3eK6+3kuBfsmxzrteMcOLyI81RO2jVNJMf988H4dz65P1geIfUXSQsXfDx7K3+vqPqoiK3VuCDdF+Qyzy9U0qKPcmPjg3Lnmq44hjfL5Zfn5PLPKXIi+p/yKIpj1Mu6AcTaEO+e8dmvneyr5L4uI0/vV5W0Zxlx9hL7anGvqqpxCpkypzbpay2WDeTE7QuSPpAe4/j3u1XgdJ7q5XkpTyn0hmLKydxrK8vP4Z1aGVtf8cr1l3vkdRW+oMbpVjaQE+cPyHWFE+Qy+A1qo4aVuM/eErEeIHcS210uR9ykYuu4C8jlviPj+ycUa4rJjX0zlIyKU71M/he5vlNYZwW2gbGVHgDbXHxYjVNH3BU3sZ/IQ8HukRN8O8Z7sh7nd8m9CQrrjaPeC8BtOSwmfVDJhfSlVa9kLijpV3Li/DfJ+xaOh96fiypU5goxZ8q9GCbE959U83lhN5MTUL9XwT2NkwfYmIj3Lrnn5VGKqVji9Ytj/9aqz8V9ZhnnjRoTOd+Ve7HcpFhwVU6S9HZ+l9U7L52L8ki54PtX9Uyc3xkFoRULiutAOel1thrnnRuv+mJju6tn4nyUPGXPFSq3V0ufifPkfNhQTlDdXuQ5ICcWz8vtW1bS0RFnNufvD+K1cXHtnSTpCCUNWgUf13Re8J/JU9qcqdwiuvIQ1mq89i25l8vdZV1nEdNaEdP28f3O8f0Byd/0I8W0WOl50qJ4FpZ7tO2V27+6XBnLz0eazvt6dLz+lVbENoe4+3qW7RBxvSH32DpQfob9OP69t5IFsFsZnyK5lH2Gci+nIbn4l5IbK3+e7NtaTprMfl4UcS/LxfWQXG65Q8li0EoaeOXE+d3yM2OJVsc3h9gXijj+L9mXHfsFk3vaRUUcyySG5ZWbAkjurTtd9QbhZeXepW8o7slyGXxduafcVcnfUsR5sGESw4rJ/q/Lz+SJ8pzQ6TD8NeRpAv6v1fHlYs2Xv9+txga+lVRPnH9crv+Ml9eT+K0KbvjNxfs5uUFkOdUXhR8sP6ueVx9rhRQRdyfF2uR3/l3S1Cb7GxZJjPNjv5Ji7CsRvZpcR3xV0k+S/WVM4ZieB1+Qpwk5RLFgYux/r5xofEGxNk6R99leYh0bW3a+riY3oN8u6XPJ+5aQyzP3Kuo9ZcQd5+w1uXtuWo9YTh5NdYlcDj8geS4UcT/Ij9ZIywvpv7eSO168Jj9zH5bL6UUuBp31fP+TnMN6Sl67adF4fYKcU7g1u3fJ5bUV5TLPX8s4D9jm7630ANj6+UEliwbJ8zmeq8ZhtevLvc3TnrFD5F5wJxVxk8vii6/D5N6XWylJMrXblntQ/FUeYj1drjxkPfRWkJPOs+SGiv/IlaCX1eLKe/7zj38vHTFsocYhSU0T5/m/s+DjO0JejOUGufX393LF8tas0CPP/5v1iH8+Ch1Dyoo7d6y/H+fEpYreTGqjxh/Vhyi/P9l3lJonzj8en8MKBcaXLjK4bLJ/wTimz8uL++QT5yPUpGBX8rmQJc4flrRO7NtETvhNVfHT8/xbLhwuKhfGt5f0dNynLpEbHu6RC75Ne9+o+IRDOlLqTrnC/nfV59rOz1v4PbnA/KTc47hhup+CY6/IybGn5dEQX4qYD0jO1W3kHlsfLiimEYrRQ3IyKV0LYHm5x9Ajkr6e7E8T5/uXdQ7Ev3t7lmU9zk+RtGYJn/XC2WeenK+nyc+yKfJc5dn81YvF33CL3FP3o3Fe/0e5BE+B5+mwiOUbcQ+4RY2LV8+en1ieFue0omNs9n3EcZfqw9orSazZAsu3q7iFqxeXK+vnK0mcyxX2F9I45HL5+XJD+2Vyo+8taizPtHrUScNUeHI569LseMb+c+LaOl31+fbfF3Feo2KT+32Vv5dMXls+zouX5DLMFfJzoawe5iPlctbZSkYQJJ/z4PjsZ8hrnYxJ3lP0qJO2jzU559JnwyS5oWxQPha5cfonyo2IUEkjPeU1Y/4gN5R+S/U1htaQe+2/rJIS57njdppcHr9D7vHcHedG9rx7n1x+mS5pmyLP0ybH9NdyPfvB+PqB2L+R/Ex7QV54+4SI+XkVv+hnemyHyM+mo/LXTe68bjZqrZXTOC4o6VOql1cWkp9TPebaz/094+QGqa3kqbIKXbha9TLBJvII2Tcl/Tj3ni3kesQMeR2UM+PcvlUFPsfYBs5WegBsc/FhuVJ8rlxxuE6uGKU342yOx9NVb1FMH0KtLrDnF2+5X07gvCIPB+9zQZQSjmd67I6Ukwt7ywuQPRSFiywhsbBckT9Pbo0/RQUlzHMxHy4P/bpT9RbXSvKAyRLnZysWVCshxnQhuh2iQJPOrb96HN/bJK2RHN9t4yFY+pz7uXNjb/VMnLfFg1ju5fyKcovIqDFx/u7YN1QFTXeSu+8cot4T55fJhd3PKZc4b5fjrOaJ8wclfTnuxbepwIWVVS+8biYPV3xJHqlRlZ8LX0veu4acND+iHY5lxDRcTupfohjyG/erN+NvODj3/jXkKUgKK7Sr7x5kf1F9Lt2DY19FrmBcITdeF73A36C4P92hZFFEechyNrVJ08R5Uce0ScxzepZ9Ko7xBYoKc/aeFse1kpwo3TM7VnFcb5YbfW+RG07+rPpaJ1vGveBNeQHQK1VSw2/+3JNHQzRLnC8u6UP586iIc7WP13aL+9kxShKicsPg2XFOLNTqGHMx/SI+01NUf/6vI0/Hsrz8XM3O2RUkfUbuqHKUvNBiaeUZOYFXlZNlWVl2lJw4nyknoK+L8/sqFduTcE7l78cVjdPxnqFyYvJfciKylIR5xPKNOH7Pq76uweD8V3kaqaqk7Yh1jnGOivtrlsDdU+6l/T3lRvPKIzhuUglTccTvT5OLZ8jPg4vkhp3H5TJi9nesrPrUiaXNvR73sYfkOtao+MyPiM98h+R975PLDA+rSZm8hfGl94NT5TrDYRH3f+Rna7b2wgR5BHjWIesYFT+SOrt2FpA7rYyXpzr6Tvp68v5xKjipH793U7nscp5cz75fLqf2OQWXmif3CynX5o7tBfE5Xyg3lOY71qwtj0K8Jd57RP7+xsY2r7bSA2Cbiw/LvdxukFuBr0r2p/M/HhMPu7JWkx8RN+jJ8hDljeWKUDUKDqUs7jeHmBeX56L8VLLvA3Kv8ifVZB5wlTMn4WIR09NqXMxpkBqTDdvH8T5V5c35mS34eIKkk5L92TC7NaIQdGQvP98Oc7vlE+dZon/ZsmPLxXmEPCflsrn9R8W94kQVvFha/jOMQk1vifNL5GljvlbW+TqX58Jn4x5XVcEJ81xMw+RGkxPlRO13FQ0kufc9omTxoYJjXFzJfOVxn/qonLSZEPtOlyuaH1J9ftLv9fL/Fblo2ih5GPPx8TWd+uyEiPOQiPsbctJhqpr0mivoXPiS6kNYmyXO71PSoFLm9g6eZWcUdW+QkwZXyInSr8nTr5wlabnkHD427md/y85veR7zzeJ8aLeG3yxxfrM84mhpObFf6Hzranwm7COXCc+Q5yfNGsUOludinyJp14j9pDhXFi8w1vT4/UhO5p8qN6qsGfessXP7d7cw3jSRl47a+LLqPcvXTvZ/PY77r+M4l3LOas7l73Wa/Ewp82znYjhYbpB+OLk3NDTsyr1P/17mfaBTYpUbHquKUVry8/dGuQz7fcWaQvI0ItfE/aHsxRMPlstXG6peDjw4/o4DVX+OrSI/Qx6TtEgJcQ6Vn2m/UiTC5Qa/5+SyzIjc+9dVAdOcxGe8Q27f5+Ve8Jsn5+i6cUx/ocapmwofyZWLdXScowfF3zJFLmstGa+n9+EvyR0bCu08KCeeD5bLM9kaKyPLvnb6eWynyKMhx8rJ8X/LifPvN3l/fo0vEuZs83wrPQC2fn5Q9YfDyvLQmqqkXzR5/XC510jhD+b4/bvKlbN1kwdeNoXE3s3+ppKP69Fyr4AblJuHTG6hzQruE3LHuejeY+nnf14cz1/l4k2TDR9TCT3hk3jeLfcEqcoF3LHJa1ni/K9yIX7BIh/gzX5Xb5+nGivOP5Yr+KXOSZjsyyo7W8gV+APjHEgXyzpWTvYXkmzo63OUFx3sLXF+q6T/tMlx7c+5sHsc2yLnI+zr2DbtERT3sIdVzrzVS8g9xX6lxsT5upK+HP/+cZyf68f3m6jei/tXJcScX9BpmpwIf0mudBwdr4+I+9djcu+ia+UEYGk9XCKmneQGqCnqmTi/WR6Vsn3RsfVyjFdR/55lH1XBzzI5cX6+XEG7UO7dOkT1Mk32+U+L+8DoJv9H6ZVSNSZSd5bLOm9F3GmDX9FTcZwuj5L5l1yJfzaus2zaq6+r3vP1ReUWBCz62MX3P477wClykuQlubHsG3Kv2G9I2kPuNb1JUcc1fk9+wfUlcq9/RfXEea+LwRd9zqp/5e8nVGL5u69jonoy6nxFmUa9jIjKfz/QY20S3zh5WquTVZ/eZGzcB2bKoz3vkMsLbbF4Yty/Jqo+4mhpeYTn35N92fpYK+WvyxbGNTT3/bvlstju8f1qEecpSZyHKRmJVECMY+QRm/9Q45Rxv5CfTdnosxXlXvonqT7FyLjc+Vvk/SBNhB8uNz5na1t8P2I9VvXpXbvk6U0ul0f8FD41j6R3yY3O3fI0Z23ZE7vJsb1WbtzJ/o515ManhsS5eo5EKT23xDZ/bqUHwNbLB5PMx5S/AcTD9wK5Bf6XsW+kXAm9Ix7kZc1hfVgUarKCQrZQ2n7x/XhJny77+EYsXXLy62l5nu0Pq7FiV5EL7tfG6+8pMrY+XlsxPv8nFQvQJX9Pj/OlwJjz5+mq8YB7K86DfEHub0rmgi4oxixhP0LucfdleeqHhZL3zHE+OpXXs+FgebHU8bn958iL4GT3jTRxvmjJx3bR5D2HqXnifEzRx/R/PReSfUVUhpvFurakd6WxJp9/VzwPrpF7GBV+vsZnekTcOw9R41ypQyLGqyT9n+qVnyFyY9slKnghWNV7Wlbk+aAvVEwrJVeGfx33sr8kP7N03OfGJveGlp4PfX2Wcm+nz6p54nx1eZ7Yoq+zvuJdRW30LFPj83+DuK++KOm0ZH96Lf5FTubMnhKvwFj7VflW4/Nrc3nKjtlz2Rdx/8rFs69cRtw0ueay9QG+l7xvITm5s6bmMJS8BTGmvW9XSvb/SO6deVvE+185qfuMPOz9XjnJV3gnALmh70Q5Cf2inHzcLnk9S5yfphKmCWh2XqpNy99NzoPhcSy/JzfirZW85ydyp4XzVV9DpoyOFZ0Ua3pPyk/lN0ONZcORcmPUMfKUWN9WCaMi8te0XL55VNIf4vsV1TMR/Y003lbHp1zvcEmfTf59i9yrfFU5sXuq6msarB7nRJGxnig35GcNJEvH15Mk3Zg7pierPqJrz/jZ0kalyuWs78qLVO6ee+0v8jPidjmJ/sc49lOTa7To6fvWkfRLuTz+jFyumb0YcO69pSac+zq28foEOa/wvHoZkcrG1qqt9ADYmnwojYXgf8QN7q9ysjxrXV9Fnv6iKhfSb47vb05uzK2e+7NZL819Jc2If3884ts/vs8KyRepyTQCBRzXZnN0jZS0o1zJmF2QTH9GHip6mZLKU1HHVV6E4zOSds29J0s2TJP0w2R/6b2gk3M0m+d3chQidlW9h8DqUag4qYDzdA156GdWSBgrV3pfklveZ8kF3S37c+6UVaiIz3x6bLfL89evGK+tLRcuD+rtcyn52G6T/Myhcg/dc5X0Lisi5nl9LrRjrHIP72/IPWBuVIk9suSK5U8j3h+rcaHKpeWeb2kv483ifvFeqZRehSPlxNh/5EpGWrlfRJ5v91nFkOJ8bAXcy7Jn+yi5seFMea7nHRSjeeRyQ9Me58n/U9RitemzbHe5F9lfI75FYv/qapNnWZP4N1J9ZN+3k/1p4vwUedhwkT3I0rmIF1TSeNbL+3sbPVPGPeEUuZEhS5YsJ5cP/qncNAElfeZp+ftf8vRM6fPrILnn60WSNox9C8Q1OVIFNqwnv2uUPDLmajkx8rO4/p9QTG0R78saJ05XwQvsNjsH4/ppq/J38rvTRatvlqe+eiOO3x1KEjqql2nOUa5MQ6y9xtqjs4z8jH1Q0TDd1zVUxr0rfu8Gcl12aNwfLpWnIs0S5mPjfdmULPuomI4VH5Q7G3wmvj9bbiBZUk5S/zzuCa+qsRF4Ibln/FQVVC+XG3auknRcfP9vST+Nf+8c5+4Bqq8lkT0rlpLvx5PUZHRXgefAYXFtvSHpY7FvZPL6nnKP7tfkTiBHqw1Gpcb94bA4ruep3rmxEtde4dN49vPY5nuSrx3XXlXSzmXHzDZwttIDYOvlg3Fh8vYo8EyRW9XulHtjZIt8riRX7p+Nh2W6cFKre7tVkjg3TvZvJRfILlfPnkNrxP4/qfgeZGnlfZiSBRHl3kS7yBWhf6l5wb2Qypx6rh5/t1zxeUFOMq6qegUoS5w/nBU4SjhP0yTOT+UeASfJCd0szhXkSs/bchLvdLnAdL1aPDxcLpzdLSdkPhjfnxjXyxby0K/vxOs3SdqijOM4p3Mht/9LcmH8bXkRr+/LiYeL5IrQuILim9tju3XyswdH/L8u8Hh2zLnwTmOVK0gXyT2gJqkNhmGqZ+I8narleDlh9l25J+RVcvKkrGmw9pafW9MlfTX2DVK9or+UPMXJISUcxzQxcmt87r+LY/aYXCleMN4zWm5sfVIuNxS2loiaJA3le/5Tck/c6fKz9hLVezuuphKfZeo7ObOhXM56SbGQXuzPEudDk8+miDn30/PgInn+1+fj3C1kVNE7jVsuLz6gWGNBLsPke2cepFjwrYQY0+mZ7pbL3p9Uzzl/sx7np6nJ4uBFnAdpzJJ+KzeorpLsf5c8jcUTiuRD7P9i3OOOVkFrH+XuBaPVWM4dKSfK2qH8ndWtsmtsmNzT/VJ56rAx8mK0V8U19+XkZwst03RSrM1ijzivkOuM2VQWQ+UE7j2qP8tKbzxN4t5XTjpnxzxbL6Aq6czkfQvJI2nvVswhX0Bs68n16xfiun9E7nyQxTpefl7MlBuuF43z43j52bZWATGOUeQL5DJhtnj9M5LeG/uzjlZvSbom+dkl4tx4TAUv+tnk71g1Pt9Zkk5M9ucXWF88d68rImGelflHyvf6n8ll62zqswXkhrNn5JzCaLlce62kf5d5XOdwbPOd894nd2xpqylm2ObvrfQA2JIPo7HQvYWcAFtMTkiuLld+H5J7cGcFpjRxWkgvLdWToV1ykvQRJXOhyYXxqtzrZeF43ybxcLxOBfWEz8cb//6ZXFibKvfSW131xG2aOC+8J3wu5olRONgqHmp/i2N6udz4kBWEVpanYLhDybQSBcWYVt7vkZM4k+Uhy1V5OOVKSZz/jv1/lvTx5P9pdQPPWvKcqLfLw1UvlKc4Sa+3T8iVy5PkwmXZQ9TSc3Y5uYA7KveeHeThlt1xTt8Qx/ejBcY5t8c2nU7kSyq4t1AnnQvvINax8rNifXlYeylTCTU7XvJ8pWnifFzsX0RuAKrKSajLVb8fF5GAnD0XcLIv6+lyj6RVm7x+p6S/lXROZMmGy1Sf8/MkeVHl5+Se3NmxHSVXms4t6hyQK2onKmm4k5P5T8plgCy2w+Tn25WK9RZU0rNMjQ2/v5AT/BMlfTd5zyZyz6yX1Jg4T+fgLOJ8za7poXID9OVyxXGi6onQ5cs4N3uLtcm/j5GTSR+OczadJmAFORH9U+Wmcysw7kFyIun69FjKyds0AXJQxD+78afIGHPfXyTp/OT7rEHnXXKnmhNz7/9mnC+bFxBresx+GveusyXtmewfoZLL3/LUbFeosfflJvLz9eNqfAZsLNdvbpW0RrK/kDJNJ8Xay3kwXn4GXBnX0N3ytFFLycnR15SM7GmXLY7x80oa9eQe0VW54W87+Zl7qjx6Yu0CYkrvrevLSfOqpAOT/dn9IOtV/qCclH5QrrMVkTAfHfeiC+P7peJ8rSqmmU3eu5VcFnhO7hjwR7kzxTNFHNPeztvc/pVUf+4enuwfkvy70BHKaqyT3yl3UnhCLn+9JGm35LP4cZzLT8b1d5sKXmD5HRzb3nrQkzhnK2QrPQC2+CByc13J85Kekyv8LKvmifNVVU+c/6ygOEfKiZkp8SC7TY09SY+Vk+nZDfnOeG+ZUwWcJvfMPEpO3N4cD/Hd5d7mg+WC+4tyRWipks6FneWk/ubx/d7yUKWfxPG8XJ7nM2u8WFElJfnjmJ0en+3KqlfqT5F7srw/ee+qcuXucUkfKTjO1eUkzVNxnSwT+9MCzp4R8xpFxtYk1rSg9Ze4dp6TEyKb5t47PP620+J9VSUjTjrh2BZ9L+iwc6G/sc5Sk+H2Kn7uxHRO9UFqXAB4tJxA7ZZ7uqQ9zjeSGwmaLkzW4phHydOgvTvZ9xO5R9nJShLncoPldEkHFxhfej/4lJwAWSW+/1ecHxPi3totJ37Hx+sjkp8tIpmzbdyDsnleB8tJ/n/Ev9O/ZX/5Wbt/8rmvoAKfZWrsWXyvnLA/S37+PinpyuS968sNEM9L+kFRMSa/PztGg+QpK85S4+KJWSL07yo5cZ4/19RYjv1sXENvSjov2b+w3Dng3qLiV5Oe1nJPvFsk/by38yX5/tdyY2aRPcuzct941RccnSKXC9MRlFmi7HC5nLuo6uXvNeTRSLsWGPcJ8vzlp8h1gmclTUxezxLnpZS/VV9/KZ0ubKfYly30lz53Px2vbdPk/2r1NHMdE2v8jnS+9Q+rca2Nz8hJ0VfldQH+LdcnL1STqcXK3OSOCVfG9ZY+W/eUOze8HOf22Wpx2VHN1zv7ktwodaP8nNo5eS1rYBkud1bYWk5cL1jAceuSp9+6UTGNibxg8oNyuaUq6Ru5n3mv3DB5s5zY/7WKn6IpPW83jOtoLdXnV19ZTu7OUD+SuwXFPFQuc12i+gLKy8v1w7dUHxk1UtLn5VzIUSp4VGonHls2ttIDYGsoBI+WdFzc8C6SdHST9ywbD+f75bkAs4LxSmpxLy01VjDvkYcsnyX3yqnKFc2PJO//oDx1xL5qXJCojJXZvxYP6PerXvncNOL+keqViaFywWOaWlxoV721d9Vk3+A4Vtk88F+Xe13sJA+/3DdiPktOlJQ6dFHuuXCPpL2S47qznHDM/obsHM3mOJ8iJyRmT+FSUKzZPOpVSQeqXojMPvtV47XPlXg809442VDEQ+UpjabLQ+jS+VXTgscakpYsKe62P7adGm+nxKrG59jf5OfRjZL+IA9TrcR5+jPVe5yP7e3/KTDuHeP4LZzb/6u4994v94L7rZyYulUFzUupxkbqQXG//W4cy5/JDSkbxHuWlhtX7pEb2wqZeiEX83i5oeFJOYGeLZb29+Q9ae/sayVNjn+XNaJjkNzoeLkaexafFOfFJ5J9G0bMF5YRb1w/V8i97tKEc1Y2+3rE/DcVNC1As+OZ/Ht/udfl+XG+ZlOw/FBOMF0pl3e+owJ7Z0YM68u9yZfL7V9anoKp6RQxcU5v2+TYF5k4HxHX2H/lhNRB6mWUWdx/Z691lBz/6WphD3k1lmXGxfW1eXw/SvVF6dIh+CNUUPm7SbyLyI1ij0r6YOzbWO6wcpB6PncXlBt+vlFknB0Ya1YuGBPX+2S57J+fp3iCvHjpLXEuvyVpo3ittOk8m/wdH5TrN7vlXl9Yrp8voGR+6xbF1yWPNE2n3Pm73EA2Xq7nXionzndN3jNY5dS/R8fnfrL8vP2H/MxdQa63nByf+Tf7OO5FdwBJz9sb5LJWVW74u0TSYvF61iv6JUm/KDjGHtMYylPdPSSXa7P7wE5x/e8X3w/N/1x2fnBs2dh630oPgC0+CBcWb5WH45+v+iIuX0/ek91olpF7aZympLVZBfTSUn1KltvlaSOymL4gJxemKulx3uTnixomnlXOsmPze3luv6wH3opy790TFT0G1Jg4b+kcsHLP9nvjM56oxsr6ovKw2gXlSt2ByUNutXiwVOVCUcuHMOcfrMl5UJGHib4l6UOx/3NqXPx1lNzD4H3Jz64oF4zvU27KkXl5nvayf7U47g/IU16kw1u3iYfzh4s4R/s6znKS7M8RU3YO7yz3FrhZTRLnBcbZUce2k+LtpFhz8eV77F4jN/RkjT1TVa/cj5F7cr8lL6zZ0grmHOKtyBXMN1XvUZ4ml34S97Nn5BE1X1b9XtyS60495/QdIzeefUX1++5QOXn6MzWWCx6XR3idqwITDUqmrpAbeWbE8VpQLs88oCQZmsR8gjxlW2mNv3KS4za5QTprpNhBHr3x/ey8Tt6/evK3FnqM4+tVqi/wNzYfh9xB4C15FMISBR/LNI7T43w8Q+55+aL87PpAvP4tufFhpqS75PLs6gXFubR8T/1Jk7izxQgvVEwdlP598miPSUqS7UWcB8m5WYn70PmK3qxxnV0ql2k/pnpvzjXkafP+nvu/VpG0ckHHepI88vTfapy2aSF5MeOG6WPkulChazAk1/Paco/nSfH9MLkM/ogan7uDJG0uN1IW9tztpFizeONrtkbAhXIP5+F9nedyPeJmeQrNUqZpili+qZ4LrS8ud2q7VDH9aAlxDZEbxp+VO6adE/9eJ3nP5nKv8+cl7RT7RsiNaAeVEPNv5OfSDRHT6slra6pJ4jz+zlLWt4nfOTzivVieMmZxuRw2S+6ckN1nV5AbLZom/lsU2zrysz7rmZ0dp+0ijiXj+6xOfkB8P1rutV/2aLS2PbZsbL1tpQcwkDcliyDKvZ7PU30O6PXlHk0PqnHl86yyuVjy7x7DtFoY81i5EP7n+D7tTbJb3Ngapmop8HiOkLSfMhAeTwAAUpZJREFU3AP+JDUOAbxI0kXx75Xled9OTh44+0dhosjjeJ6cAH9TLvTkezytEHF+K9n3Ubmy9P6iHnpygma03JNlOSXD+eK1B+WebZ+Qe5Cmc+ltEufxTrn/c3m1qJeT6pXLIXLleC01DlteQ65YPCiPMlhJHiJ6tZzAKXX4lzxU7lG5EWqV3Gs7qp44L+Ma66hj20nxdlisvTWk/UVO5q6U7D9YPXvsjpXnqryi2f/Vwrh7VMDlXpAvSvpasi8d2v4zuZJ3rOpD31tSkZe0mVyx3D45pr+Ue5SmI5IWlpMgf072bSg/0xZUQUlduXGv2bRA34jPfHtJG6je+zn/N1wu9zorczjz8kpGaqg+9UFWyRwhTyv0qdzPtXLdmIXj+v60nPxYMvf6KRHjwarPE58mfr8v9+osYp712SMikn17y73dNlO9nPuZiHmv5H1DJL1bLkcUtdjjZnLFfOvkHD4ujnOWePi26qMQl0h+diW50eKkIu9bye8fLd9jj5d0TLK/Ii+Mdonqa99cIDdGTFXjtFlF3m+XlhN3b8X5OCRizeIZLyfOn5R0bsHH8j2KUTq5/T+IY/j55G94SH72Hiw3OHxSfu5eVcS9q5NizcXXJSfB/xi/fxnV660ryYn/9ZP3p8/dw+Vy8CIFxDlYfm5uGHEtLGlLuf71ttyxaYfk/bvHcc8WtSx04d/4mq1v8krEmY04S0f6ZD3OX5XrFSfIo+fWKSDOMZI2zO17Nu4Fv1KuYUyNifM9Wh3fnM7b+Ppxuby9ieqNUJ+XOzUekHvvanIHt6J6a2f3+j3UWE9YWe60sJvqz9x0vbuPy/mQTTi2bGxzt5UewEDb5AU+z0y+Hy4XJk+TdGzuvRvLPfYeUmPiPE1Ut6QQpF6SAnKh91olBVw19sw7We7tcpViaF1Bx3WMnDi6Vp665ENKegnJ04e8KvfQeUYeCrxAvLZ0FCb+qgJ7PcpDZB+SezNMl5Phae+lVeNYHhP/Xjr+fY5a1EO7SYxrqD73XHccw7sUQ+/jPYfKQ62rkvaOfRW5wH6VkoXo1PokTjrs65w4vq/Lvdq/rKgAx991T8T8YBz7SSpxzv34vUPkXgD3xjmxdOwflrxnR7ki/JCkLQqMraOObSfF20mxxu/pava9fP/9Q/L37CwnqLJhoWmP3VEqoBeRej5zR8uV4H3kQvoW8mJJe/fxfxwh9+b/h1rUQ1NO5r0p6bfx/Uh5WO258rQbaWV4pPwseELSIZJ2jWM/OTmmLa3Iy4nOp+Jc/I4aF5lbUa6sT5OTol+L910hJyS/KD+DX1IBazDIvcMPkssnX1XjgsTj5Ib+v8oV0Kq8uFt2HLeM4/rpVscZv28DuZEkO7ZVuRxwiBp7Ep4nJyD2U/PEecvPA7nx60JJ6+b2nyL3MM86Jayk6FGsXC9TFdhrP73GVB9huEYc46vkCnxFTvb9NvZfEufOr+URlreogMXs5QURPyA3PGWjYNaSy2FV5Rb3TM7lA+SkyLlyY0/Rc9Xmh/yvJ5ev8yNns7gWlEck3a+CppeLe1J2be0jab3ktTXiXLhHMTpGnvv5anlURFUe+TNZBTx3OyzW9JxdJdl/keo94kfK9+BH5Mbo6WpcdDm7b30oXt+wVfHG7xktj4a9O47XrIjty/Kokp3kstb0OI5byKNR/h3fF9LYl4s5SzKeLif1n5E7fmXlrrTxYWO5ke9x+d71ngLiGyN3CDtb9ZF5X4ljfLGcuP+mkpEn8Z41k3vF7q2Os5fzNm3YP0DS88n3u6pxJPUCcgeBEbn/r4jp+ypx/r0cxzIbXf8uOW/0lPysy2Ltkp/DV8rP50Iaejrx2LKx9baVHsBA2uQC+xvytAvZg2RluYJUlRPnQ9VYOc5WPr9PScGixXGuI1fIP57bP1j13oTPSvqIkoqZnPA7P7bHVV8MrNWJ0myO9Uvl3jbNehOuLleMZynmUI39i8lDfx5WQYuMqF5J7JKHrf9FbnV9Ubke56rPUfq0XHB7TgWsdB6/eyM5eXeuvLjcB+Vej3fKCb2D5F54i8vDKJ+Ve2ytL/eAuU65Xk4tiLFZj9eRcmL/Snn+32/KFftuuVfT4vG+1SK+t+Jvzc7lIhch7C3+g+SC5VWqL/g7NHnP5+SCUcvmre20Y9tJ8XZSrE3iXENOIE2M+0F2fS8mVyz3Tc7RtBA8TK6cfi33/7Uy8dTsmbuvPLXFY3KlIqssvyz3Jj9K7p23ppKGX/keWI3/a54ea7mH21vxO7LGyH/E73tCMb2VGssG75Mrpa/Kz4cpSkavFXQuXBgxPiInpPdOXts5/qbfxPe7xPn9lpxMv1bFVOA3jd93i9wY2S0/c9Nj+TPVE1PZlB1ZJfMqOUFdROPZRnLPwaPlXuYLywtnHhexXSBps+T95yqXOM/9f628thaQyy/XK9YDiGM2XC4j/CX2rab6yL6sYv8TSXsWcY4m8abX2Ojca++La+g6JfMoy5X2u+WeezfGNdnyJHTEepvqDSevKeYmlpPQD8nlxQ81+4zVs2GilYnSUXKv5q1z+9PE3TrydEFVSV9I9mfHcpyShqwCzoUu1acGujtiOzh5fTe5rnCY6tMEDJHLttvH10IWre6UWHs5Z7PRO8fJ99Gj5MbSt+U1TXaWE+pXyw1wWVlmqFyneFTSoi2MeYxcd5ws11kmyNNGnRV/w3nyM2C8PNf+1Ljupsbf86QK6LjSxzX2MXmEzBS5nHCA6mWAtDPbUDl52ZL1znIxLSDfny5S4yid5SOGEXIS/7U41mNzP7+2PCqtpQupzuG83SVe200uFy6l+to3s3tBxzlxsgoY9a3GBvF0loIrVE+cZ2XHdeM8nS53BFgkrrVr1Njo2+qOFR1xbNnY+ruVHsBA2VQfdj27h0vy2gS51foNSZ+MfekNciO5cnKqWp+AHi9XeLIK5Klyr7C0d/vCclL8ViULD8m9yybHQ+9wuRdZS1fmlhP5J8qFhjTZnBYYviT31thCLiA9JVcyfykXjp5Tixefyj+cVO8psE/Evpo8lOoVOXG+QvLe7eWejj9VcYn9zeIBd5SkFXOvrSUXgmclD7ll5Yrw/XIF8ya54NPSCqbqPdm6VK8YHBTn8Oq59/4hYt4t2fceuXBexhy1adImm6c46ykySh4a/oycKMl6xaWJ85Yu9Ndpx7aT4u2kWHOxbCrfL+9SvSB8k+o9Xc+QK/bfVM+pmtaTpw34TkGx9vrMjdffJU83ta2czH9TbsB+SH52ZZXmNPlzqHJTJs2DONeXE9+3K5c4kpOiVfl+mx3j9Fm8eJwLm6qgJE4agzx/5mny8+lwuXH/QsWzWJ7H9A3Vk/5LyiOQlleTRWBbeA4cKT+jhqveEL1B7r1/if3HyAnrfVVAw2/y+5eM3/VHNZnTWW5Iq8Y5kfbqP1t+Vv9UuWRwC2PNEiOXKDfvd7z+N7khZXPV19/JKvTLxn3icBU0X3Gza0w9e0S/T04yXKfGxsiF5GTPmOS9rUw+ZmWvYyR9WB4Nc3V89h9JYn1KnhN20yTWHiP68n/nPI51kFx3yeoLxyqZxiL33nXkZ9bsxLlc7il8ypD4urNcvzlMTuA+JJfF14zXfycndXodCdPK+0EnxdrLOZutvbCpXCc8R26sPkWNDX9Hys/dtM42Qrm1kFoQ85CI6VJ52pj0mumSFyWtysnfdM2pPeTpkbJzfukWnwPNrrFP594zXi5bPSknzrPzZpTcU76oERzZc+FS1Tt5NFtUdaScEO0tcV7Uc6Gv83ZreYT363GtvaX6iMlsJPWVcgN3EaOkhuW+TxPnV8b1P/tYyonza+XGlLfj2vuX6mWZlt53O+nYsrH1dys9gIGwyYWGt+SKZdYTIHuoZT10Vpfn4p6pSETnHuJrqoApLqKwcGLc2P4dD+GqPIfyFxRD0+XE6cNycuFCubf2/ZJuidf3lytN41p8bJeSk/ffSo5PmlTYJ+J/SZ7eZE25p+DDcuXoz5rHSZAmMY6Jh9chikpP8toEuUX4G/H9TvHwO0cltbDKFcY35d6t6XQKafJoCXkY3euSNo99w+SC6Kpy7/9W99ZdNT7XrdLPXZ6u4nbVe5amyemLlSwykvv/ipwTOo3pJ3Jh5la5ArFJ7B8d58z0uMZ6JM5bGF9HHdtOireTYs39nuw5dpS83sIYee7kVyWdFO/5rNygWpX0yyw+uVHwajnJVkSP3b6euT0WR5SnMbg+uWctLfeS6THceR7H+f6Ic7r8rP25evaCvUi+H++pemNL02OoFidxmvy+sXLl90S5YXpd+T52l9wzbhO5Mj9VuUpfAbGlz7F0zs+15R6MG8nlmCWT1w6XexS/IVfajlFB01vIQ5gfUGNCKd/YniVy9srtvzqOcxGV9zER54WqTxuVXVtZRf6DcYxnSTo7+dlF5LLifUo6BrQ43l6vsSbHN0ucXxvnbrNe3K0sf/dW9tpMbny4LLmfZb3jGxLnRW5yfeHoOCevlkcUVOPa+bikpXLvf6+cOO+W9NWCY803kiwol7NPiH+vItcJ7pDnXN42vr9K9WdyUY3TnRRrX+fsc4qRvXIj9UjVG3+HyCOtr1GMSs6fWy2Oe9U4frsk96/8/WDPOJ8Pzu2vyJ2wWr6Ybh/X2FVxjWUN1AvJyeqn5IaVleX67eNqcWI/fn9fz4WhEUva+DBC9cT5N9TiXMFcnrfPJuftvnG8r1WM8panbLtGvvcWMVXXRnLO4udyD+1hypVJVZ+SKU2cLyqX1bdR0jCk1pdlOubYsrHNzVZ6APP7JveuqMrD2bOkV1YRX1duld02vl9b7lXaNHGe/myLYs0ecCvKPVx/Gw+7feXehNWI9zty0nRI3BSvlJPqac/iC+Lh2dK5t+Ve2FU1SXzLFeBsOO5t8TdlSf+x8bXVD49Bqg+tfkSuLP5LrshlMfwo9meLzH1G7q19pgrqWZ7EO0711uAV5/De98lTHFwuJ3iL7uW0qZxknKl64n6w3JPlfrkQWVHSm0n1ue1XbVVcc/k3nC73BDhW7o03VU7YbBevj5CTT9l0BsMLiqujjm0nxdtJsSYxNzzHVH9WDJMTpjcm7z0wztd75F69v5cT0jermHlV5/TMfUDSx3I/8yl5lM8q8X3a8NqqRr/3yxXGn8vJ53/Lz6hmifPL43z5rnpJ+BVwDoySh7DnFydeTm7oPTTZ93O5oedhebq26fJzrqh5NMep/hzLFlfPyibbysncbG2AByQdkvvZZdTYSFxE7/195ed+jxFESnoSx3nymJIFX9PzQa195g5Sfc7Z92b74uuwuM6/Ht8fEnHeKk/l9wP5GfeiWjyyL4l3jtdY/pxUvRf3VYr7cwnn7Ir5z1JOmF/QS6zXSvpgUbHmzsnF4nOeFPeIn8vTIFXlcvduakyWTZB7F85QMiVHi2N9rzzqZUJu/4pxfqQL5R0kd2B6Oj6P6XLnm6KS0J0Ua3/O2Yua7F8g7glXy+WCwpNjqk8J0SPxnYv1n3Kir0djewEx9vca+4pcBxsW97jX5AaLZxT36RbHOafnwj1xzS+U+7lsREE1/oZ2Om8vTr7/QRzTh+X77Z1yA0UR5dlx8hQs1fg8X5MbpM+Wp+dJ1znJpnH6tnoZyafWN0Z1zLFlY5vbrfQA5uctHiQ/ipvHYbEvq9isq/rQlZHJz6wtF4JmSPpUSXGPkys3MxTDgOPB9yW5BTCraB4qV5jHJz+7hNyT6CUVMCeZpB3kJGNWMU7nC/+76vNnbSkXLt6MGIuaMmKY3JPherngtbtcwZkqFxg3kwtvV6s+Nc8weXh4VZ77rcg5tofLvd0fknvc9TmsT57X+DEVlMxt8vs3kxtt3lTMLSgnRaqSfpz/jOMBfZ+aDCkvIfZvxbHbUPXeQV+I2P+YFBpGyr2J7pX0bo5t58fbYbH2eI7F/myKqT3l4dVbqz5c/LNyQ9A0uSB/uArosdssVjV/5ubn/N1MTqS2dNGx5PeNjRiPUn3aisGac+L8FblC1NKpmXqJeS/VR519P/fabnIv3u2Tfe+Te/pnw8ovzv9NLYw1/xxbJva/V258Ol7SR+XegtfHdfi1Xv6voirye0ZsC6XnbS/ve1v1HoY9EuctjHGYPFXEg3JPsGWS/XfKZZulk/fvLnegeEkefXCyctNPtTDWfl9j+eMW525V0tFFxNrLOZuOgBgqd7r4c5Ofy2I9tqhYk99dUX1R4rflKbi65AadfVWfVuY6eTrEdIqelvd+jd81SK6rVOWexQflXv9mHPMPJ/vWUH0Ni6pifn5i/d/P2bhXHC/fd89XQdNFNIl9J/m+36OhPPe+bG2WjYuML/n9/b3GbpLLicvIPbc/p+JG8/T1XLgjYlyql58dKXe4K6xDyDs8bzeRy7V7yqPCilrTYHj83uvkhpAd5I4oWUfGF+Rn2lflKd5uk/Mz31aTad44tmxs73wrPYD5fZMT0L+Km9uhsW9duXL0V9WHWqYJkrXihnhJiXFvo2Rhhtg3Wm7hvFFuNX4l3vO9eP398cC8X8X1JFpNToQcnuxrWomU5wa+SQXNl5b83uHywnKPyq2sy8nD6k6Jh2DWQn9B8jODJX1CLZ46ppd4h8bvfjw+6x6FHdUTut+SG1ferQJ7Puaul/ernoD8QOzL5qc9VJ7vb4Q89++Ncu/u0od7yYnxi1VfHG05uQA0Kdn37vg6QjGVE8e2c+PtpFhzcY9T/Tn2IzVOHXO56hX2rPL2C7kyn5+fvYipWdJYe33m5n5mQXlU0pcLPKYrqv78nz0NjPpOnE+Ov2vHEs6BIaqPkng97l1ry8+38fKcu39XrkeeXMm7WH3Mt9uieNPn2FXyvJqvxDmQTh+2qtw767gizs8+4t1YToqkPfYb5tmNrxsq6dFXQpzDkuN6rTw//W1KEiP5+5ScJB2iJmsLtDjWfl9j6pk4X63o8yF3zt6k6JAiT81xn+oNlfnjW3isud//fiVTciX7L5N7P98il9NflaejK7yMICcbswayy+N6GyFPYXCOpD+pZ0/Y7dSChZ/nl1jf6TkrN1J/NrkmC0+OqV53/E167JN/Z/fbxePc3r7oGHPx9ucaeyvuaz8t4Rrr7blwjZrXIUtNiM7FedtrnEXdc1XPITwen/fSsX9ruaHkNnm03+OqN6I8q/I6XnbMsWVjm5ut9AAGwiYPRft13MiOjptbb5X3heQeMkup4OHXTWL5d9x4F5KHhN0VN8DFY98a8XelC7jsoGRBzgJiHCcnnqapsZdbmiyvyHPUniz3fBtSYoHiqYg3q1zuIFfcHpUbIkrvAR1x9SdxnvXaOrekGPMJyKvkSsYGcb7+Oa65++PcvUeNU0SUfX1dIOmK+HeWMD9F9YT5l+TkYxm9Sjvq2HZSvJ0Uay7u9DmWLQB8bty79pJ7yv9Enrf87Xjf75v93QXHOqdn7iLy4ta/VYkVOfU/cf7HkuNcQtIP5R5Dz0r6WRzDbJHYT2R/R/IzZY1Eyp67D8e58E81mQpAHvn1j7KOacSwsJz4eETJ9EHKdQKQ14u5XQUspNqP45qtX3Cjei5i22OatiLvAb3EPVeJ8/RnCowxK3tNk3sXXhLn71pziqfoWHO/e1LcZ7MREKdIel5ehHUpuTfhGSpgBGofMS4m92a8Xx79cKSciN5K7vyxdXZ+NPnZopPRnRTr/3LOllWeGSdPe5EfIZVvPNtFnkKxsHptHzH35xr7V1nXWH+eC/G+MXK5rJSkbhLHOz5vSzy2T8p5mLQH92h57vIfqb5I7U0lPw865tiysfV3Kz2AgbLFQ+JwuWX7NjWpRMq9dR+QdFyyr7TEnqSvyUPWD5VbB29SL0OoVHDv7dzvniD3FLtJ0sebvL6QPFXAI5rDPN0tjjN9iNySPfTkIZmLlRlbL/GmBaAeiXM5SXK9pO+UGGM+AXm1IgEZ+7aWEyV/led6LGRRt37G/kt5OOPn5IT5yarPc7+MXPj9PxW8gF6nHttOireTYs3FvYA832pVTpY/JPc2bpjuSu4p99ky41X/n7kPSjom2dduifOfqcm0JiXHOVTuSXaG3Ov8YXmaiL/Jz7dF0r+nzE1+ju0gN0DdrJ7PsQly+eZ7bRDreqqXZT6Re61LrhhfI/foLzsBnR3X2+QkfuFz/r7DuPu8xso+rhFDVla8Pe6125QdUz9i3kWuLxwcx/UFecRq6feAXJyD5Y4/J8S19qSkzeNe9oDmMD0SsfYaayeesxPUd91xQTkJeamkBdsg3ra/xub0XJATvH+Kc2TdNoi3Y85bNdbJb8qXZZL3LZc859ohcd72x5aNrT9b6QEMpE1u2c7mnjsk99oyco/D21ViAjpiSRM62YIOU+JGXHqFopeYt43CzyNykn+RKPDsEAXOF5VbWKekOPv10GuXTT17nGeJ/mXlHvOXlF1gU+8JyA/EvsG597dFAVPS6qpPcXS+6onHd8nJp4dUckNKpx3bToq3k2LNxbGA3DvzdUl/Tf+eZjHm/46CY+2IZ26zz1lO6p0pj076gwqe2mIu4v2KnMidJScXZsi9yNomXnl4c/ocy0Z6LRPX3ZVtdH1tG8+Fp+TepWtIWlPSFyPWqWrSW75Njmsh81TPg7jb/hqLY7uD3CB1g+awvkw7bHJ5sCqv1fL+drmm+oh3V3m6g265PP6KpN+ppI4KnR5rh56zWd3xUXmk3KJy3XFLSf+Qe/mvWXacSbxtf4318bwdI3cEeU1tUB/PxdsR56166cymJuu0tcO50UnHlo1tTlvpAQy0TY3Dxg+Jfe+WK513qj4Ev+wehVmPwW/IleCflH3s+hHze+WeZG/HQ/l1uRfh5DYr9OQfem39EFFj4vwGeRqJK+VkU1uscJ0rKGyu+pQXm8e+LrVBb5wmcW8VlZ+pcu+RA+UpL55TQesCzG/HtpPi7aRYc3GPk3txVyX9qOx45hBrRzxzczGnSb3/xj2hrRqs1ThtyLLyiIhXVR8aPK7sGHPxps+x6+M5doXcA70tnmNJrGvLHRVejftBNZ63Z6hNRp0ksXZUeSaJuxOusfTY3qA27WShen3hs1F2+WuZ8fQj3vTetZjqa/NU5RF/bXMedFKsEWNHnLO5mN8bz6y35Xrjq/K0ODdJek/Z8UWMnXaN5Z8Lq8g9zF+TtE7Z8c0h3rY+b9WzTt7Wz9xOOrZsbH1t2U0YBapUKgvIc099T9JR8rDmheQk2duVSmVwrVabVWaMmUqlsqQ8H9VdtVptm0qlUqm18UlTqVQWlocwryP3fLxa0uO1Wu2FUgPLqVQqQyV9RJ5jvVvS+2u12pPlRtW7SqUyTO6R8Vt5xMGd8tC6tjlf03OzUqm8X57+ZA05ATm1zNj6UqlU3ivpMPm4vik3/PxfrVa7p9TAEp12bDsp3k6KNZV7jv24Vqv9pOSQetVJz9xMpVIZVKvVuiuVyiBJtVqtVm23528+nkqlsrGkPST9vJ3uX5lOeI5lKpXKWDlJtpbci/8uSffXarVaG8Y6TF5otSPKM5kOucayc/YoxSKRtVrt2XKjaq5SqSwmN0S9IGnLWq32askh9arJvWsDSR+VdFitVpvVTudBJ8UqddY5m0nqju+Tp8W5UdJ9tVrtmVIDy+mwayx7LvxGft6+JmmzWq12S6mB9aKTzttOilXqvHiBZkialyQq8QfKvbPuUXtX3r8pD13dqlarXVZ2PPOLSJx/Qk7mfLxWqz1cbkR9i4fep+Rhi3tEYb2tztdcAvJD8nl7raSvSnqznSoWqTgXBsk9XdROxzTTace2k+LtpFhT8Rw7SNLekr5Sq9X+XnJIveqkZ26mUql01Wq1av7f7Sg7hyuVypBarfZ22fH0phOeY31p1/Og08ozmU64xuLY7iBpJ0mfrtVq3SWH1KtKpbKzPCXiTrVa7bSy4+mPJknptr0fdEqsnXTOdppOusaS8+Drkvas1Wq3lRxSnzrpvO2kWKXOixfII2leokqlsqBceZvYzhW3SqWyrLwg4c7tGF8ni4fI0FqtNrPsWPqjUqkMrdVqb8W/2/V8TROQ58sLAG5ZcljzhU47tp0UbyfFmooesZ+X9Jd2vB+kOuWZi9bqhOdYJ+q08kwnSRujsh7yZcfUTKVSWUJepPAL7TjaBMXplHO203TaNVapVIbLU6C9UnYs/dFJ520nxSp1XrxAiqR5m+iUilunxImBrVKpVORFZ/4pz//4FUlvtWuP3U7Sace2k+LtpFib6aTnQyfFCgCdolKpDKvVam+WHQcwv+IaA4BiDS47AFinVN47JU4MbDFNwHhJG8lzQ1O4nEc67dh2UrydFGsznfR86KRYAaBTdNpzC+g0XGMAUCx6mgOYb1UqlVG1Nl4op5N12rHtpHg7KVYAAAAAAOZHXWUH8L+qVCqfrlQqv69UKldUKpWXK5VKrVKp/LPsuACUj8Rj63Tase2keDspVgAAAAAA5kfzw/QsB0laW9JMSdMkrVpuOAAAAAAAAACATtXxPc0lfU/SypIWkPSNkmMBAAAAAAAAAHSwju9pXqvVJmf/rlQqZYYCAAAAAAAAAOhw80NPcwAAAAAAAAAA5gmS5gAAAAAAAAAAhI6fnmVe+MAHPlArO4b+OvLIIyVJe+21V6lx9Aextk4nxUusrdNJ8RJr63RSvJ0Uq9RZ8RJr63RSvMTaOp0UL7G2TifF20mxSp0VL7G2TifFS6ytNWXKlPlx/uWOyT3OrUmTJmnixIm67LLLipw6u+W/iJ7mAAAAAAAAAAAEkuYAAAAAAAAAAASS5gAAAAAAAAAABOY0BwAAAAAAAADMUa1WU7VaVXd3t7q7u/XWW2+VHVJLkDQHAAAAAAAAgAHsrrvu0re+9a2yw2gbHZ80r1Qqn5D0ifh2sfi6UaVSmRj/fq5Wq+1dcFgAAAAAAAAA0BHGjh1bdghtpeOT5pImSNott2/52CTpUUkkzQEAAAAAAACgiZkzZ5YdQlvp+IVAa7Xaj2u1WqWPbdmyYwQAAAAAAACAdjV8+PCyQ2gr80NPcwAAAAAAAADAO7TMMsto8uTJc/1zkyZN0sSJE+d9QCXr+J7mAAAAAAAAAADMKyTNAQAAAAAAAAAIJM0BAAAAAAAAAAgkzQEAAAAAAAAACCTNAQAAAAAAAAAIg8sOAAAAAAAAAABQnlqtpmuvvVYzZsxQrVZTtVqd/TX9d/7rDTfcUHboLUHSHAAAAAAAAAAGsClTpuiwww4rO4y2QdIcAAAAAAAAAAawTTfdVLvssouee+45dXV1qVKp9Ovr9ddfr4cffrjs8Oc5kuYAAAAAAAAAMIANGTJEX/3qV+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/fdmhtwRJcwAAAAAAAAAYwKZMmaLDDz+87DDaBklzAAAAAAAAABjANt98c73wwgt68cUXValU1NXV1a+vV199taZOnVp2+PMcSXMAAAAAAAAAGMAGDRqkT3/603P9c6+99tp8mTRnIVAAAAAAAAAAAAJJcwAAAAAAAAAAAtOzAAAAAAAAAMAANmvWLB1//PF65plnVK1WVavV+vX11ltvLTv0liBpDgAAAAAAAAAD2H//+18dd9xxZYfRNkiaAwAAAAAAAMAAtsUWW2jo0KF65ZVXVKlU1NXV1a+vl1xyiS677LKyw5/nSJoDAAAAAAAAwABWqVS06aabzvXP3XfffS2IpnwsBAoAAAAAAAAAQKCnOQAAAAAAAAAMYC+//LIOPvhgPfroo/1eBHR+RtIcAAAAAAAAAAawu+66S7fddlvZYbQNkuYAAAAAAAAAMIBtuOGGOvvss9Xd3a1KpTJ7/5x6nJ9xxhk688wzS4y8NUiaAwAAAAAAAMAAN2bMmLn+mbFjx7YgkvKxECgAAAAAAAAAAIGkOQAAAAAAAAAAgaQ5AAAAAAAAAACBOc0BAAAAAAAAYAB7/PHH9YUvfKHsMNoGPc0BAAAAAAAAYACbOXNm2SG0FXqaAwAAAAAAAMAAttpqq2ny5Mlz/XOTJk3SxIkT531AJaOnOQAAAAAAAAAAgZ7mAAAAAAAAADDAvf7665o1a5aq1apqtZqq1aq6u7v73K"/>
          <p:cNvSpPr/>
          <p:nvPr/>
        </p:nvSpPr>
        <p:spPr>
          <a:xfrm>
            <a:off x="155582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3" name="Google Shape;293;p28" descr="data:image/png;base64,iVBORw0KGgoAAAANSUhEUgAABc0AAAL5CAYAAABinwy5AAAAOXRFWHRTb2Z0d2FyZQBNYXRwbG90bGliIHZlcnNpb24zLjQuMywgaHR0cHM6Ly9tYXRwbG90bGliLm9yZy/MnkTPAAAACXBIWXMAAAsTAAALEwEAmpwYAAEAAElEQVR4nOyddZxuVfXGv+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+rXbgEQikUgkEolEIpFIJBI9F2bW192/MrOhwFbAVMCNwEPu/kJ7rUskEolEYvTD3L3dNiQSiUQikUgkEolEIpHowTCzYcDdwPhAf2BC4GLgN+5+XzttSyQSiURidCPlWRKJRCKRSCQSiUQikUiMgJoky8+A54EfApMC28bvB5rZwm0wL5FIJBKJbkOS5olEIpFIJBKJRCKRSCRGQEiyDDGz/YD5gb8Aj7l7h7ufAOwOLAzsl8R5IpFIJMYkJGmeSCQSiUQikUgkEolEYmTYBdgTWA541N3dzAYBuPspcW4hYB8zW7J9ZiYSiUQiMfqQpHkikUgkEolEIpFIJBKJkeEo4AxgYmBPMxvi7p+a2QDoRJyvBKzSNisTiUQikRiNyESgiUQikUgkEolEIpFIJDCzvu7+VRfHhwK/BdYELge2dfePzWyAu38e16wMXN3V/YlEIpFI9DYkaZ5IJBKJRCKRSCQSicRYDjPr5+5fmtlAJLcyHfAo8Ja7P29mw4BjgBWBa4Ft3P0TMxvo7p/V/07z3yCRSCQSidGHJM0TiUQikUgkEolEIpEYi1F5mJvZcOB6RJhPAjhwK/Ard7+pIM5XAK4BdnD3j9pjdSKRSCQS3YfUNE8kEolEIpFIJBKJRGI0wsz61D5bu2z5NgjCfBDwd+AjYFNgSmAPRJ6fbmbLuPuHwPbAVcDmwHZtMTiRSCQSiW5GeponEolEIpFIJBKJRCIxmlDInAwAZnP3h9ttUx1m1sfdO2rHVgROATYEbqm0yc1sDeDXwMvAJu7+Ynicbw0cmRrmiUQikRgTkZ7miUQikUgkEolEIpFIjAYUhPkwlDBzbzNbrt12lTCzxYHtwrO8xHTA5MB94Xk+AMDd/wScAXwPGC+Ofejuh8d1fZuyPTH6kc8vkUgkukaS5olEIpFIJBKJRCKRSPw/YWZWEOZ3A4OAs4Gb69e1w74CewHTufunteMvAh3AmvFdPq+Ic+B8oC8wR/2Ppad570Vs8nxlZkPMbGMz+5WZbWBmC7bbtkQikWg3+rXbgEQikUgkEolEIpFIJHo73N3NrB9wDvA20gV/wd07zGwCoI+7vxnXmbdJK9XdVwIwsyHAasDV7v4ucD/wKrAl8JiZ3RPEeV9gHuA14Pl22JwY/QiJni8j+eudwGBgIDAE+MjMfuXup7TVyEQikWgj0tM8kUgkEolEIpFIJBKJ/xE1eYuJgOmBU9z9P0GYrw1cCzxgZreb2bgVcd4GW0sO4AjkCb+pmU3g7i8B6wNzA8cAm5nZ+MCyKCHoE8A9zVqc6C5E2xyAZIReAdZw96mARYD3gD+Y2azttDGRSCTaiSTNE4lEIpFIJBKJRCKR+C9gZoPNbEB4634VnycDPgWGASuY2fJmdiZwAfBPJHEyM3AsyDO9abvL5J/uvg1wDXAIIs7Hd/dbgBWAKYGTgLeA0+OWHwbRmhrYYw5mAqZFz/pfcWxu1E53d/cnInoikUgkxjpk55dIJBKJRCKRSCQSicS3hJkNBrYFzN0PDw3zZ4HfIA/tI4F9gaWBp4AV3P06MxsKfBf4og029ykJ8wru/mMzuw44GHAzO8PdbzWzRZAky5TAf4CbYnOgn7t/2az1iW7EjCgy4h53/8zMNkDRB3u7+2+ibe9iZue7+xNttTSRSCQaRpLmiUQikUgkEolEIpFIfHt8CThwmJlNDKwOPAqcGxrgf0Qe3MOAN939tfDWnQwYBxHsjaEius1sICLtJwUeA15x93fdfbkgzg/R5XaGu78MvFz7O32TMO+9iOdXT9r6HyTFsli00YowPzTO/whYCMkLJRKJxFgFa1PukUQikUgkEolEIpFIJHotzOwIYCdEPK7k7o+P5LqhwHzA4cAAYNGmyOeKKI1kjzcAUyDddQPOAs5397/FtdcCSwF7AWdEctDEGIBi42QIsCuKHLg1PMnvACZHGzq/cveDQ4JnBiTN8xKwXleRColEIjEmIzXNE4lEIpFIJBKJRCKR+O8xGfAuMB2wkZmNU52oknwGWX0AcALwObBYkJeN6IJXeuvA34GPgE2RZvXPouxmZtPFtSsAfwOOApZrwr5E96OKEIi2eAfwE+AnZjbQ3T8E1gI+BD4GXjKzKYE10abKUGCD0LJP/iiRSIxVSE/zRCKRSCQSiUQikUgkvgFmZlXyziAQp0Ee25sC+yBP8iNKD20zmxxYG+gAft+kLnhlr5mtiYj7zYF7gwBdFnmeb+PuvzezAe7+edz3W5QEMqVYxhCY2SC0cfIpsAXwnLt/UUQizAZcBIwHTAU8gmSE1iqva4/1iUQi0R6kpnkikUgkEolEIpFIJBKjQCFv0Q9533a4+3Nx7mhEnu8dnw9x9w8Lj93Li2u7XRe8SvrpLQ+5mYFJgKeCMK+SPe4ThPm4wJJmdltonO9cfufutDXRGJZDkRGbuvuT8PWmylfRJh83s8XQRtDUwOPAC9Fesh0kEomxEkmaJxKJRCKRSCQSiUQiMRIU8hbDgD8CcwBvmtnl7n60u78bxDnAnsB4ZnY7sA3y2v1d9be6y1s3knx+hcj8jvAsHu7ub6Ckpe7ub5nZOogw38vdDwsZmY2BZYAHkNxMZWsSpb0MZrYgMIO7X1Q7NTvyIn8grquiECrifHBItTwWpfp7fbIdJBKJsRWpSZVIJBKJRCKRSCQSicRIUOiC3wZMC9yOHNAON7Pj4pp3gGOAfYGtgCOBLxGB2a160JFodDtg4/hfw4CngVXjkouA4WZ2G3AusGdBmM+GvOFfB17uLhsT3Y947icCs3Zx+m1gGNLfr66viPNBwMFmtnj9pkz+mUgkxmakp3kikUgkEolEIpFIJBI1VDInQS5/B5HKO7j7v0N6ZQdg57huG3d/GzjMzK4GJgRuaUjeogPJrxxuZhMCP0ek+VVh+wvArxGx/jDwezMbP77TEciZbpvC8zgTn/UymNn3kETQGu7+fGzyLOnuf41L/gW8AhxgZtu7+/PF7dMBSwOvoQ2hRCKRSJCJQBOJRCKRSCQSiUQikegS4YV7AyIcP3L3TYtzUwDbA7sCJ7j7tl3c30gCRTMbAJwKrIsI85Xc/Zni/FTAJkh3/SVgMPAGkmP5USZ77L0ws4WAu1Ci2W1io+Q8pGO+VSXVYma/Qclgb0GJYV8E5gUORhI+i+fzTyQSiRbS0zyRSCQSiUQikUgkAqXWL0gIut02JdqKqZFW+BrA5aEd/kUk2nzZzI5FhONuZjauu29c3twgCfkl8m7/DJgRWNHMTnX3T8OOF4M0vQBYBXmnPwbckMkeey9CmucQlGx2m/AwnwD4PTADsL+Z9Xf3c919VzNzYB3gH8CHwHvAs8D3i6SgSZwnEokE6WmeSCQSiUQikUgkEo15BCd6H8xsAWAPYGVgA3e/pHZ+CqRlPg+wRFM60KWUSniaz4LI8J1Qcs+dgdPc/eP69bW/k22/F8LM+gIDgHtRgs/9geuAa9x9ezP7PnA4MAQ4xN3PifsWQVr24wFPAdcGYZ4bJ4lEIlEgSfNEIpFIJBKJRCIxVqMii8xsCLAtMCXSB/4D8LS7f9JWAxONoE4eh4fuF/H7vMijd2lgXXe/onbvRMBbEaXQp7uJ86LN9kWe7uO4+7txbjzgKGBDYBfgJHf/PMj9VYGL3f2N7rQv0b0ws+8CC7j7SWa2K3Ao8BaS5lmler4jI867+Hu5cZJIJBI1JGmeSCQSiUQPRROL7kQikRjbUSR7HA7cA3wRp4ag5IrHAH9w95faZGKiARQk9FBgL+SJ+xFwq7ufEtfMhRJnLk0Q53Xv7SYSaVYEp5kNA04AZkdew39BBPljZjYO8FtgI0SoPhDfayJglpxf9F4EYX438Gt33y/awTtoo+8o4DflpkhBnA8GfuXuF7bB7EQikeh1SNI8kUgkEokeiNLjx8yWQHqqb7j7U+21LJFIJMY8mFl/4HJgKLAl8LK7f2Bm9wGTA6u7+93ttDHRfSh07IcjqYtPgNeBQcCiwMXArqFh/h3kcf49YIumCcjC1mHAfci7+H7gU5Tk8XVgb3e/1MwmRrIx26Ckn08DS0XSz24n9xOjH/HcL0dzwnUjqmBvpL3/MUr2uj9wsru/Xty3LNo8mQlYx91vaNr2RCKR6G3IRKCJRCKRSPRAFIT5WcCyiLR5xMzOdPej22pcIpFIjHmYHpFJv3L3JwDMbE1gPmBPd7875QvGXAQJ3Q84DXgF2KpoB2chmZNT0WbKw2a2N5Lu2RLoVtK8TEzrATPrAxwGvA1s5u7/jmvfjOPV93oD2M7MLkWRE9eldnWvRyUVNZGZTYoiCG5CGyYfAx8AB6Kmc1Llce7uN5nZgSih7d+aNzuRSCR6H5I0TyQSiUSiB6HmYX44sDgKp/4K+Cmwp5mN5+77t9HMRCKRGNMwGfLUfBHAzNYHzgH2cvcjQupidzM7xd2fa5+ZiW7EYGAu4AzgGQAzWwdYD9jD3f9mZkPc/WN3f8jMNqyu62aMC7xbHgg5ofmARwrCfEPkAV95mQ8F+rj7B+7+9+remGckYd570R+4Gfg58C/gEeAXwCexobJTXHcAQI04vwa4Jo7nJmAikUh8A/q024BEIpFIJBItFIT5JCiU+gDgHHc/F4VXX4e8xg5sm5GJRCLRixGJEzGhciJ6GW1Ozm5mP0SE+T7uXnntLgj8CJi1aXsT3Q8zM2AqpGP+SMiXbAicD+wXGyeDgZPMbDkAd38qyOtuW1Ob2UzAq2a2QeVtbmb9IunoZEiKBTPbCDgLtdlDzWwg0rZeq/43kyjtvYhog0+Bk4GJgYHAS8BX0Rb7xfPdETge2A/YMjzSOyHbQSKRSHwz0tM8kUgkEokehiDE9wVeAzapFuXu/i8zOygu287MOtw9yfNEIpH4lqgle9wNeNHM/oS0ns8CjgP6Ar9w9z/EPbMiuYMXgevbY3lidKLU8y7kT54CHgU2iI3r04F93f3QuO27wLTA+OXf6uaEmsNRwsczzexzd78Y+BJ408zuBjY0s+eQVMx+xSbPHMCcwGPdaFuiYRTSPMsjPfv/AMsAx5rZju7+YZEkdkegAzgIEetntMvuRCKR6K1IT/NEIpFIJHoe7gduACYEpoxjfWJh/2+0ALoc2N/M9myTjYlEItGrEJuPX0ayxzuBHyKC/MMgUM9Gfe9nwBAzm8fMNkVe58OAtbrbszjR/YiNE+/iOTrwF+DHwB+BA9z9YDPra2azoCSKH6CkoI3A3R9AXsN/AS40s9Jz/Cy0nj8FafH/GsDM5gJOAD5H3saJXo6yrbp7h7uf4e6LIdm+a1CbPdrMhgZh3jc2c3YGdkJ9WFO2WlP/K5FIJLoblgmzE4lEIpFoH0pvt9rxFVBY7XeApd393pAR+CoW+7MDOwBHVcnKEolEIjFqhGzFDchbdyvgqVKmwMwWQ0kfN4pr/gM8DmwYhHsmUOzFKLxwhwFHoiTbjwKXxTg7DDgXWBL4KyKfFwNWAwYBC0Y76NPNHuZ1b/gFULTDisC67n5RtOUdkLZ13/g+cwILxOeFQ2Ymtat7MYromAHAdMCkSMf8M3f/JKJmfgesAFwF7ODuH9WfexN9V/F+9QMmcfeXu/P/JRKJRHcjSfNEIpFIJNqEWtLPcVESss/c/Z04thxK6jUrsEwXxHl/d/+iXfYnEolEb4OZLYE8dHcGrgiCx0DSB8V1M6Bon1eAl6LPTcJ8DICZDUGRBn2Bj4AZgHcQ2XhNEOcHINmLORBB+RCS7GnbxomZLRh2rQis7+4XBHG+LLAxMA/wPJLtOCA3eXo/ChJ6OHAp0tyfEuVgOBU4392fiDZdEedXAju7+4cN21qR+8NQ9MPbwEnu/kiTdiQSicToRJLmiUQikUi0ATXC/ChgYWAu5NF4gbsfHed+hIjz2YCl3P3+9BpL9CSMLFoikeiJMLNNkFb19O7+n0LPuvo5BBjk7m/X7ut2z+JE96HcGDGz1VCUwdbu/pSZrY707acFtnD3q4oEsdOjaIMvmto4Kf9Hvd2Z2cIo58nXxHlxbjx3f7f4nHOFMQDRJ90DvIV0yd8F1gTWBS5A0jxPmBLVHgv8DNjT3Q9v0MY+IV01HLgDbUL9HkVwfNqUHYlEIjG6kYlAE4lEIpFoAwrC/CIU+n0RcBPyGPutmc3o7tu4+19jsX8gcK+ZLRAap4lE4yi83r4mykvCsd32JRLfAp8h7ep5zOz5GmHeH9gM+NjMzioJxyTMey8KD9g+6NkPAR5y96cA3P1SM/sMSaKdYmabu/s1ce8zxXhtDclbVN66BwAzmtkLwCPufoq7321KFg5wnpl9FclBAT4s/o4lYd67UYyrPwMGANu7+4Nx+s9m9jSwN/C4mR0RUi07AM8gqZ7GEIT5AOAK4A1gc+D5mC8MimuSPE8kEr0OSZonEolEItEmmNk6wPeQt9BtsVD+I7ApsK+ZvebuB7n7dWbWF9gV+KR9FifGZhSE+VDgCDObAHgf2Nvd32yzeYlEJ4zCy/YK5Dm8I3C3mb0ehHlfYGZgE+QdmYTjGABrJX8dBpwUXrvfAW43swHu/jmAu18dzuj7ACeb2dbufnlt46TbNwYLvfX7kIb6S0ij/Bdmtqy7rxdSbQehDYALzGyQu59dEvq5idn7UTzDGVBb+BdA1W7dfT8zmxnYAnmYf+buHwOHxXXdHmlQi4SYGZgC+KW7Pxvnf4LmtNOb2VXuvl932pNIJBKjG5n5PZFIJBKJboaZDQkt0jqmj5+PVYvdWGicAvwJLZJniuPXACu5++NN2JxI1BFkzhDgfmApYBYUIn6HmS1WyR8kEu1GeBZ/ZWaDzWxNM9vczKYJEuljJMUxL3AhsGoQT2sg2RaAI9pjeWJ0Ijx1O8LT9V5gPpREsQNYGVg6vM8BEefAQSgaYfOGbe1b2YySjr4A/MjdFwe+C+wJrGJm54Wtd6MItLuBXxT3JsYQWAD4CuW8mTlI6s/DqxvgMmAqJOHXCQ0Q5v3i/RrXzOZH781MwAxmNo+ZnQBcHra/AuxjZlt0p02JRCIxupGkeSKRSCQS3YjQRb0a+Fm5OA8MACZAC6LqWtz9ReB8YLI4Txz/uAmbE4kSVbuMxfvGKPR7BZQkbyXkbX4esESSNol2o5LQKLR1T0YbkQ+ifngY8GdEik4NXAw8ARyO5C0Wj/v7tsP+xOhBbJBUEQSLIC/dHwLLAxsBT6F2sVSNOL8mzq/WpL3FpuTvgHWAfwJPxrnXwtYDgLXMbLM4fh+SE1oiPqd3+RgEDwBnA+MiHf6+0cd9HpeNi5K/vtEG+6oIjjtQhE4HcBLwB5SMdBlgdXdfEfglmjtM2rSdiUQi8f9BkuaJRCKRSHQjwoP8CGCX8MiZqTh9JyJpDjOzoYXmaoVXgY8aNDeRGAHRLocC+wMLAg+4+wvu/j5KTrYpWrCfTRLniTaiIEr7oH73VeDHiFS8ChGSWwND3f1SYE5EUK4PbAD80N2/qDzV2/IlEqMFVaQBcA7y0v7S3V929w+Q1/lmwOvAmYxInN8R9ze9cbI+Ih8XAV6sdPaDJH0POCtsnquw9YmYW+S6fgxEPPsH0YbJL4BjgDmLCMbNgUeQ5FRTNpXvxbooQekx7v5M2PkD9H6t6O6XxZxgKPAp8GJTdiYSicTogOWGdCKRSCQS3YOa1iNmdiiwNrCJu98W4bV/BH6EPHX3dfcPzGxS4Ci0MF7W3d9qg/mJxNcwsx8C18XHg9x9/9r5uVBbnhD4ubvf0LCJiQQAQZQuA/wUON/d/xTH+yHSfAuUPO90d3+9i/s79duJ3ovYpL4TGAZc6e5r185X/dZEyBP2unZ7a5vZ7khX/QNgGXd/wsz6u/sXcf5e4GlgvXbbmhg9sFai2q819ru4ZhJEkB8IvAt8jnLcvAcsGpt9jfVdERXxG5RU9zl3P3Ak1w0GZgeORxr838sNyUQi0ZuQO9KJRCKRSHQTuli8PAN8CRxuZkvF4mgL4BYke/GwmV2HwlpXADZOwjzRLlQe4+Hpdj3SAP4YWMPMFiivdfdHkWdZP0JfN5FoEy5FXuVzAndBi5RCxOgpSLd6EzObuH5zEuZjBoJAfAol234S6YH/vLym6Lf6AFs2SUKPzIvd3Q9H7bMf8Aczm7UiRM1sTmBK4OkkzMcMFHJS4wBHm9l8XV3n7q+7+6Eo2us04FzgSGDhIjqmyb5rQxRlti4hDWNmA8sLzGxcYF/gVESYL92mCI5EIpH4n5Ge5olEIpFIjEbEYmBZ4DV3fziOHQ1c4e5/M7NNgL2At4E93f3vsdDYCHlHTgo8Cpzo7k+05UskxmqExEWXnmBmtgaKivgLsI+7P1I7PwPwn/QkS7QLEalzIzAHkhQ6PBLn9QkZC0Nej78ANnL3c9tobmI04Rv6rbmAixA5foS7/7F2vtF+q7I1vHU3RrrUf0VJwT+La/YGdkA5T34HTAHMDYwDLFglD0/0XhR9Un8kGfQasI27Pzmq67s4PtK2310Iybadge2R3fO5+2elLbG5vi5KEHpAbA70y7abSCR6E5I0TyQSiURiNCIIm/NRks8tgUOBpYAlK4LRzDZFGqtvA3u4+83tsTaR6IwiTHwwsBYwOVrwnge8HefWRvrlXRLn8XcaX8T3RIQXYU62uwmjIJEmQl7mQxCxc2Gl+1wQ5zsjHd4kcHo5in5rKBpbpwMM+BNwq7u/YWbzoLG5L3CYu5/exd9prN+KBIp3oYTfQxChfxBwpisZOGa2G/LU/Ry4ARH/VwU5meRjL0Y1NoTTxETIa/wwd3/o297b7Ua2/l+X70W8bzsBuyEZpFXd/eMacT5O5D/JeUEikeiVSNI8kUgkEonRDDNbDLgWSVkA/Njd768tJDalRZzv4u63t8XYRCJQEIrDgVuRDvBEwGDgeeAwRD5+aGZroaR01wK/dvd/tMvunggzmxbo5+5Pt9uWMRWlDjAwPTAJ8CBK+PhJbGDejcjI3WkR552ImyQfezcK8nE48tb9HHm+TgGMh4jp7d39xfA4vwAR6ie6+/FttHcvYGEUeQaSidkJkacnuPt/4vq949yTwLbu/pSZDaw80hO9F+Fh/lcUFfMesIi7v91eqzqj6GcHoWjIGYB/o8iMfwdxvguK3HkYWCX630767LmBnEgkeitS0zyRSCQSidEMd78DeA5JrbxEjLcRjt0vfj8DeaGPA5xmZgu3xdhEIhCE4kBEhL+Pwqq/AywBvImS064Vi+iLgQ2AVVFy20QgdLJ/BzxgZqfUdZQT/38E8f1lEKV/Ba4HbgL+BewQOtCvAQsheYvDUNsdwdMxCfPejSCg+6HolzdRn/Qjd58TeAJYDpg7NgUfRf3apMDiVd6GJlDpOBfE4WTAPe7+zyi7AAcjAnJrM5smrj8YOBMlBj/OzGZLwnyMwUDUZ70fvwMj17tvGrV+9g6UNPd3KCn4tWa2ort/BPwWOBHJB11qZkO8ltA0CfNEItFbkaR5IpFIJBKjAeUiJzwfT0NajzMBvzGzhUAETbF4PgM4GvgIecYlEu3GQsC0wG/c/T53f97d70XJ9P6FoiPGA3D3S5F+/z5tsrVHwt3fALYC1kfe+oeY2e1mtnpoGCf+nyj0oG8HOhDRuCRwMSIe9zSzidz9ddSmv0Sk6jJtMjnRvZgYmBE4192fCSJ9FWBpYH93vxYYaGbDgjhfCNgwrut24rzQMB9qZrua2e7AhMB9cb4/gLvvS4s4/6WZTR/HDwJOQFJvB1fXJ3oX6m3N3T8E9kb91lQoCqLq39pOnIcdA5E00NvAesBQ4KfAq8BVZrZCfI8jURtdDrXhRCKRGCPQr90GJBKJRCLR21GTXfk58CmSAnjNzB4BLgOOMLPd3f3uWIgMA6Z291PN7KJK8zGRaAJmtgSwKbBFzQNsfGBKQlooFvl93P0LM9sBuBlYBzghwq3/HtelxAWdQtBfcferzOxWYBbgVJR88kIzO9Dd322nnb0ZRR1vCDiStHg4IiXGR5uVt7v7m2bWP/SsF0f1/7f2WZ7oRoyLNqg/ADCzdVEehr3d/beF9vItZnaruz8T1zWisVyM+fehTcdhSMd8FjO7193frmxx933NrANpmT9vZn+I44eZ2efAle7+RXfbnBi9KGRODHEwfYAOd3/HzH6DJIO2NLM/ufsaFXHeAzTAv4s20n8K3Bbj/Blm9jRwOHCsmT0ZskFHAS+iDcpEIpEYI5Ce5olEIpFI/D8QId8VYX4+Sog0HS1Jlr8DqwPzAoea2RJmNiHyMD+1TJKUSDSB8GBbEPioi5Dp1xERuWBxrKM49znhdFHem4R5ZxR183546n8XEbbrAMeY2bhtM66XovLSLOp2LpRw+V9BmG8IXI2S054SdbxQSAW86u5r9hQPzsT/jkrirIaPgQ+Bmc1sA4IwR6QeyLN8BWBcLxLHdjchWbN1J+BZ5Ik7NfAHREaeYGYTlG3T3fcHfg6cXDt+lLs/2Z02J0Y/CsJ8GHAKGgseQM9+fnd/B3lqnwIsbWaXwNebLY3yNV1EMcyA8kXc760cErj7rWgzeCbkJY+7f+zuZ2Q/m0gkxiQkaZ5IJBKJxP8D1QLczE4EFkPeOEe5+yvFNTcBqwHzAVegBdPaKDlZEuaJRhFE0R/cffuQC9i/0Nq/CyX4PNDMfuSBuHVS4A1SSqhLhFegm1l/M5savtZb7hv6rpsAfwZ+BGxXkQ+JkcPM+lmgqNvhcbofSvr5mZmtj9rtXu5+SBBN26Boik713AM8NxP/I6IdfGlmQ8zs92Y2E4C7P4+kIfZGXq57uvuhsZkyC3AQkpe4qkl7w9ahZrYb8i6/yt0fCpJ0e0TuL4XI0/G9c96TU+L+ftlmey+KNjsM+AewAEqk+QSwCnCTmX3P3d8CjgBOBpY0s79Ba47ZzTaOY2aTx//7wsyGm9lP4vRjSN7qp3H+82LsuiR+zlT/m9lmE4nEmIIkzROJRCKR+H8iFu5LAscBd7j7B8W5yjvyb8DitEjzhd39vjaYmxiLEfxjX3f/JA6tBuwPnFR4hp0E3AVcaWZ7mNmPzGw14FjkbX5x44b3cFTEVhAj5wH7mNn80NKnDW/87YH7gS1RktURdG4TgpmNg7Thvx+E+TDgQUQyAlwKzGlm56FEifu4+2Fxbja0OfEB8F6jhie6BfGOeWyIzIPaxr5mNmNccioiHB0Yz8xWMbOt0fs4FFg1SPSm17+rokS0uyDysfounwM7AxeinBHHm3T4O0XtZBRP70a0WaOVv2ZVd/+pu68GbI4I9MvD4/xt1FYuBj5poq2aNMvXBU40s9ni8EPA2uF1/hzqdzcx5QmoiPN+KILjtbgmkUgkxkjYiFG5iUQikUgk/huY9KFvAX7k7jcUXpGV9i6xGH4zFhqeXjiJJhGE41cVWW5KojgN8BSwNZIxuNDdN4nzCwM/Q566fZBO6ZPACuGJ1hO0VnsEQqKpIzyg7wTeQvrZV7r7p8V1A4JsGAo8Atzj7uu2x+qeD5M++cmI/N4ckUmvA2u4+ytR30cCGwM3uftKZjYISWEdE39miUpHuAspokQvgbUSaQ4Hfgf0BVZC+uBXANu5+/MR4fFTRKgPAh5HHr0/K7y2GyWhzWxiFFn2K+BeYC13/6D4Tn2Rh/GOwEEhzZIYgxDk89+BJ919U+ucB2dltOFzMYo+/DLGiI+rTaLu9jY3SVsdCrwCTI68y3+KcnN0mNmcwG2IID8bOANJuO0Wf+J7OR9IJBJjKpI0TyQSiUTi/4kgzW8EtgNOiUVGSZivhjQfTy08fBOJRhAE+WbA3MAvo30+DVzt7tsFObkJIs4vqIjzuHdBYELgXeDeuDeTftYQpMhf0AbDT4HngxAbjObbVWLV/rHpsD4iKTZy91vaZngPRnhnTowkbeZHBOjK7v5Ccc08wC+BLRCpMz7wBfAJsHRu8Iw5iH7sfuAl4DRE4C2PCPLbgZ+HTAtmNiUizd/ySLrbRL81srZmZpMC66GNnwtRAubPa8T51sAJ2VbHPIQ394PAv919lTj2dXs0sytRLpwFIgKhuq+xzT4z2w74LfKG38Ddr47j1Zg1J3rv5kWSV68iL/kfZj+bSCTGZHSVSCWRSCQSiUQXGJnHj7vfZmb/RIm7rgFeKEJyJwY2QN6nuVOdaBzu/nEQ42sBk5nZvGix+5s4/46ZnRmXHx5qIT9196/qEkLxDiRhPiJmQh56O7r7s/C1B+EWwHRmdoO77+juX8T1d6DEhXOgKJVEDdGHvo2kNfoCUwJzmdlLVT/s7g+Z2S5IW3cF4DNETl1S6UNnex1jsDHaFFnP3R8EMLN7EJF+CnCsme3i7k+7+0vljUE+djdhXiV7HAR8H/UH7wGXuftrZnY6YIg4NzPbwqXHX7XR4+LvJPk45uEL4GZgDTNb1d0vi7ZSPet3URRNp+feBGFe2DAt8Ch6x/Yxszfc/R7gyyDO/2lmKyEHkNlRUtvcSB8DMKo+J6O0Eon0NE8kEolE4luhFk47JTAQeMeV0Asz+xFKRPcM8GvgHqSruwUic5Zy93+1w/ZEAsDMjkXejG8iKaGHy42gwuP8MOBc5LmZC+FvAVOywUeBPRA58jO0iXYV8DnSjt/Z3Y8p7vkVSg68TuWJnuiUB8LDu3gRRIYfCsyCPPmv+yZiMcnHMQtmtifSBZ/X3V8oZNCGAwcCOyD98t3d/aUmZC0K20r5mL8DEyFyESRrtYW732pm46Kon0OBC4Ct3P2zJmxMtBcRFXMTmiMe7O6XxfGZgMuBv7n7Ng3a04kMjbb7Cepfd0PzhO3d/e7qemBAvb1mP9u7UVvbbALMiXIv3OXuV8TxJM4TYzUyEWgikUgkEt+A2qTyaKShegfwgJn9wJSs6W8oud8EiCh7ATgHWAKFryZhnmgcZtanIiGR5+OLyNtxX5POfkdIAxAbQGcCuyNiZ7eu/ubYDmslTC3xGtJaPhK4DL33q7r7yki26d+obygTf16K+ogkzQLR15aL8y/d/SZ3vx21yaeA04Hlqno0sylMSR+HlX8riZwxDi8C46CIA4C+QeZ8APwVeB9F0xwJ0BRhHv/rq/AwvyHs2BR57m6GktFeZGaLu/t7aENyD7RBuWtTNibah9jAeQhYBZgeOMXMrjSzc9B48SXa9GkkMXTVz8bcFTMbz90/cPcv3f1k9A5NjKI3FojbJgfOCm/zr5H9bO9FtMtqbXMBSgq/SJQLzGwb6JTMNpEYK5Ge5olEIpFIdIGuPCvM7EJgYeAQlFzsdGAYsJu7nxHXDATWB8ZFHkX310PFE4kmUMgFDACGI4/ngYgU3wBt/PzS3V+vbQz1A9ZEEhfpaV7AWsk8ByKN+IFB6GJmE6Lokn7As67EhH2Qd/TFwHHufkrZt5jZYM88B0Cn9joM9bGzIGmWc5HExatmNiPqd2dEmzr/QUk/DVgwveF6P0bmIW5mU6CNpklQ5Fapbb8JShh7I0qquHrlyduAvZXH+/fRJthGwI1xrB+SYPojMAT4TrTxCZGEy6XZx44dsFbC6O+gCMSlgDdQ0s0dvaFEtUU/OxSR47OjjahjUXt8Oa77OYrs+AL1wSuhee082WbHLJjZiaj/3MzdbzGzI9CzB9jT3Q+P69LjfAxERot8M9LTPJFIJBKJGiKE+pyQYamO7YlIsnXCE2ch5HnzHPB7M9vEzIa6+2fufrq7H+PuVyRhnmgHYhL8ZYRcX4rCv+d29zfdfVckY7AYarvjh6fklGZ2EjCDu19QLeLb+DV6BMxsRjObAyAI83FRZMl1wN/N7G4zm8Pd33L329395iDMhyD5lT8ib9M/xt/4etGZhLkQi/GKML8fbU5+hDz4fw+cYWaLufvTSPrmMeBspGXeASyS3nC9H0HodZhZfzOb3cy+GxslBJl3HMoNcouZLWZmM5jZd1GU1xsoGezHtLzRu8PGKcxsOTP7qZlNUrzP0wGTAv+pCPMgFx8DjgdmBn4c3+Utd78o+9jej5FEHo1wPNp1H3d/GEUfLYhk0rZtkDDvU8wL7kUbOrcCF6F3axeT1Bju/gfgYKTLvzUaw+aN+7v8zoneBzP7Huqbtg/CfHdgJ2BHlLT40PQ4H7MR8//BZrZAvttdIwfpRCKRSCQKBNF1K/Ku+SCODUSeuqe5+91mthPSLd8YLTwuBI4CPjezy5IIS7QTQUB+FQTkvUgq6Bjgoeoad9/FzBxFRVxkZqcC2yP5g62L68ZqjzKTzvs/gHvNbDvgceR19xGqpwmBbYErw9v19lhYjockGJaLa5eJZ5IePV0g6qwvIshfR7IWzwTR9HtElB8T1/7blENiY5Q473zPpJ+9HrWNvj+jTekpgefN7Dfufra7nxf91nYod8BHSNrieeQZORPwDkqsONo9I81sYdQOJ0P9whOmhIkOVBJsywBPlkSomd2MktkOr//NbLO9F8XzHQwsjXTsnwfucPcP6u3PWwmMHUV+VX+n2xPVVv8/5rMXAi+hpLpvRhTlp0giZni8b/929zPM7DoUofa8Z9LPMRHvos3G68xsHRSJuKm7n2NKtLwOcJxJzu+Adnia16Lz0tt9NKE2H70A6dlvYWY3dxXtNTYjSfNEIpFIJDpjXUSELeLu75vZz9z9VDO7CngqQmu3RQTjxbGI+AuwNyLTNoqfiURbEARkHxRu/Q5KNvc0yNMMyfN95e67mtkniHw8CXgYmC/J3Rbc/R0z2xrVz0HIG+9L4FBvybLcDpyGPJ83QgvQKZBH7BXAr5LU/VYYDMwD/NndnwIws/WRF/E+7v4Xk260u5LRnVndWBGu7TA68f9HsdE3FLgdETk/B/oD5wNnmtkwdz/R3c83s78hcnoKFI1wXozFB6AN75uhc1THaLBxMeB69J7v6e5/r13yHNI039fMXnT3a4JQNeTJ+QLw6uiyJ9Fe1Ly2b0VSUtMiz+zXzWxtd//nt/lbDZOACyK1gf2CML8IWBT4LpJgORT42MxOdPfH3f2V6sbqOzdoa2I0okY+93H3DldC+Ofd/YsYb69COvu4+51BnA8EdjCz44G3mmqv1Ty0tvGUhPloQLHhNwQ5d7wG/AQ4ANjfzG5J4ryFJM0TiUQikeiMQUi3cQEzOw5YxMyudvc7AMzsB3HNHcWE4hO0S/868j5LJNqNPsD8iMB9rjpYhYgXn/czs/ORB+R96Uk2IsLj6nO0GTY98hC8uzj/oJltCpyBEqVt5O63m9lB7v4xJKn7LTEJ8tR8CcDMNgTOAvZy98NicXcUkhv6a3ljbvD0bsRGXz/gaDSObuDur5mS030B3AScYGafu/tp7v4qItMBMLPFIwJsaWBZd39xdNpnZjOh9/t01B7fj+Nfby66+8sxZzgMONnMfoXI++lRgr0X4nskxgDEWDkIyXS9CfwSJXyeF0VKXGaSlHqjfVZ2mSPgOeAPwN1mtgeSGlzb3f8Zm+i/BLYCJjGznUrSPEm03gvrnLemLyLCP47T70VU3XeAa939w7huTjTf+TVwt7u/2aC9pfb+DsA0yBHhLOARVwLoxP+AKrIlolHvQtJmj6PcOz9C4/AOZnZrvvNCkuaJRCKRSHTG6cDOSH/YgeXd/ZVi4TEhIhgnCvJxHOQd+SSwf5I3iR6CiVCCr0q64uuFcyz2x0NJ6W5x90pWIMndAhZJOqPuLgqP0dPRYvMHwF+qa939kSDOTwNuNLOFXNq11fnsFwp0FW7t7s+Y2TPA6mb2BvIk38/dD4vb5kJ97V3tsTrRzZgY+Aw4Ogjzc4DFgR+ihNtXAqeY2VceibcBTLlHlkaRCku5+6Ojy6CinS6LCKZTKsIcWu910Yavin6iik4BeZc/Cfwgo3jGOCyCZIR+hjadPzezyYABSM7va8K8HbISBfE4EEWR3eXuL5nZFTEPWAa4zt3vjFteBJ4FHgGmRt6niV6OmMNUfdURaKNkqJn93pWDyYF3TDJSa5jZFYgsXws5Ed3h7m83bG+pvf8Fck6aACWpP9/MDik3dBLfHrFJ3Rc4GT3nLd39STPrj/LJnI9kyHZMj3MhE4EmEolEYqyGmQ0Lbxvg68R8zwPjoUnaNHG8mjScgTzhTkO78hegRf3ZuRBO9AQEafM28oZex8xmqXuYo3DMA81s+vLesb0Nm9kEZraRmQ0Kwnwi5JE3hbtfiDTgvwC2NrO5ynvd/RHkoXce8K3C8sdGBJFTJhQrE4udACyJvMl3cvdfxz2zI++n95E8RmIMQxAg5wE3mNnqiDDfJCQi7kNj74fAH+N8dd9LaPG/3ugkzONvVyTnCsAH7v7QyK6r2rO7XwmsHfZvBKyHchp8EW1/rO5jxzDMhpK/3h6E+QbIE3b/iI4Z18z2jA3YpgnzMkfANSj6YRX4OvHfMGD8sL/CvEh7f3t3X6KLeUOilyE2azri93OQBOUbaBPwNDP7jZlNGJcfgeYu1wB/AlZBfXBjhDl87djRn1YE72poQ3Qm4D+IzJ+lSZvGQDgwK/BPd38yjn3p7rehee70wIHAUtkHJGmeSCQSicThwEIRZouZTQs8gbTdOoDfmNma1aQhQgKXRJ5j06EFxvfc/Yk22J4Yy2FdZLoPj8fPkS7lPMD2ZjZrLET6mdmsyBPyTbQASbQwDbAbcKuZTYDkbfqhhJO4+2WICFsOOKgL4vwf7v7TyqO0Uct7AQoiZxjyGr4B+JuZbRIbFBcDpyBy/MdmtqqZHYiIqCHASlm3vR8je37ufqdLr76SBXiiuH5a4HL0fl5Ru+8Nd3+vm2ztgzZ2PovP/UdyaZ84vyowJL7Lue5+c/S9GcUz5uFpNAec08xWQxt6ewdhbmicWAKYsWnDvJUj4G40fu2CNPmr8x+i8W1ZMzvRzHZGOTu+IiTdSsI10fsQHttVRNd8SAJtQ3dfCxHRewM7AvuZ2XB3fwxYEW36bQQs7O4PtsV4zcWmRxEbT4UTwyrAfMCR7n6zmfUfRX+cGAliTBuGxqy+caxfsbF3N/A3tNb9FW3ov3oaUp4lkUgkEmM79gE+dfdPzWx1d7/UzH4RnmOLICmAIwDM7FJX4pyXzGx5NNnoF97piUSjsM6JfDYCZkKL+Nvd/RF3P9rMpkMapYuZ2SVIM3rR+BPLVp5kuTD+Gk8CR6Ikqs8D9wA/JggzAHe/OAiRcwA3s329i4Rv6VE6IoLIGQLchzz2X0YLt9ORDvC+UR4GtgGORxs7dwE7RntPzf1ejKLfGoy8HgcAD7l7KbvTB5EmQ2JDezIkg3GKu59X/p1usnFeYHd3Xy/6yLeARU3JSD/sSmIl2vZEwH6I2H+1fr47bE10P0YhqfM6ysFwGpJD283dj4xzswDboTG5kcijciyPMepA5FG8beXYEYRZ7K37TtFmV0dOIg8CK+e8YMxA0RaORkmVO9DYi7u/bWbHonH4MF1m+7v7O8AlTdtajAuVjNH4iDR/K86vh/LK7O3uR0YExQ7IOeSRpu3tTai/y/H7+yYZnr3N7Hh3v6N6BhE18waK/FsLzck2bo/1PQPpaZ5IJBKJsRYxOXsnPBh+AVxiZodVu+3u/jKwGNpkPgJp7ZZJFL9IwjzRDhQLjOEo2dyOiAw/EjjWzNYBcPftkYfZm8BewALIi2TBgoDMhXHA3T9C2skfIM/mcYHPghDrX1x3EbABsDzwe6vJ3CQ6o+ZZvDnwCgr9XtHdl0WyNssjr6aBLp3VBZBm8NLuvm201/TW7cWIMbfqt+5CkV5HA7eZ2S5xHCS38s+45lrgRkSiXFT9rW5uB8OBlYKoIf7vOMCJ8b9HiHYIknIFtJn+UjfalmgQFWFuZoPNbLOIipkXwCXXcwhKoPgUcH9Ec62A5IQGA5uHE0a38S5mVpcRrKSF5kcJaJ8ujndQSGK5+8bIo3QJFMnzRc4LxhyY9OwXRs4TU6GcLAC4EpX/HtgD2AJF1o7XBjMpxoX9IhLtA0TyT2dmKxOEOSL4QbrsPwambIe9vQXVuxxe+ROacoBUOBW4E7jazBavxlQzmwP1aTchx4UVzWzmGOPGSiRpnkgkEomxEmXYYuAK5F2xnpkdXh109xcRGdkPODjOZ8hqonHEpHVW+HqBMRiFW3+AEtYugbyIFgN2N7O14tpjUcjt9MCi7v7z9NgdJSZBYep7orDU26KuvqgR5xcjb2hImZtRovIwD8+2uZBn8TNx3Nz9ZLTxszoiHiu85O5fwNeEa3rr9lIE+ViRh4ciT+zlUFLd3yEyZLfw5n4F2AR5EX4EXEdro68JaZ5/AX8N+0ARJ1cBq5nZYfB1my6jtmdAmz+PAI83YGOiAXhL//seRJCfDlxqko3C3U8Ffo4I8ouQ9/lRwHvAIsVmX7fMGc1sTuDmIOqrY/1ifjAd8E7lwVuRXkGijWtma8Tnf7v704WHec4LxgBEu/sMbUifD8wBbFxsTlbE+QmoT16VglTvZtssfpZ96MEoAvLDiIz4A9pUvQzYzt0PjTFkVhRF8SrqpxNdwDonVL0SJVW938z2M7P+7v4Ciox6BPUhF5vZBUjPvq+7/xn4EkWrvFVbM49VsLH4uycSiURiLEUZahs76q9GqOKkaPG+KHCeu+9e3DMl0ld9EmmYf9AG0xNjKcxsSbRw+KUrISVmtgvytNnQ3V80s8uQ3uMBqB0/jxKSXRzXdwrdHpsnwCVsJKH3QZRsgLxh/4Xe+4rAnRwtKl4srs9w9lHAzBYD/o42IM92903ieF+gIxbDt6Bw8R8SEgLtsjcx+hFE3qLAz4Ar3P2COD4e2jTZB5HnBweZg5kNcOVo6FZJli5sXRFpqK/m7leZ2VSIeFoQEejboggeUHvdFxgKLBBERfYHvRzVM4zNvlmA/VGC+CMRAfknd98hrp0XmACYGkVJ/CPu7dY2G1FOy7n7SUGEfVGcOxFYE1jX3W8sx/0g2Q8Bfubu93eXfYnmMLK5TJwbBlyIIgp2Ai4q1zHRNw/2BpJ+mtk8qO2t44XclZmdCQxy93XiuvmA3YE1kDf8Peg93ArNI76bfW3XqN71iDS4FfVbtwNTIDnHc4Ad3P0dM5sCRRr8GCUIfRDlPepAY11fYE13f7/xL9JDkJrmiUQikRirUCPMf490Uy80s4vc/TUz2xYRjuubGRVx7tIxnxkYloR5okmYktOehhboFxZt+D7UHl80s9+hcMo13P0+M/sq7tnGzIa4+5ldhG6P9bDOuvBbIC/z24EH3P0VMzsPhbIfihJWroYkWy4D3gGWrBYnuWj7RtwLrIS82pY1s4Xd/e6iP+6PvJo+y7ocY3Ei0kZ9AW1GVYv7d82s0oLeG/jKzI52yad9XlzXmAesu19jZqchzdeH3P0Fk+zVIcgj8zm0MTkUJa79D7BURvH0flRjbNEPfQqc4+73xPnNgGOAtaP739G7SJjYnV7bQXJ+7u7PAicFOfZnM3vM3XeJy65GSe33ifnsjWY2AJgZybW9DDzQHfYlmkVtbbM50tifEM1Vbg3HoDWBS5H3NmZ2oSshLC6pyW6Vm6y8y1E02Q+QJOYaLlk8kArG89X17v6AmR2B2un+KEnt08iBaZPsa1uobYhVm319UeTpa8Cu7v54zHXvQNGUfc1sR5cU6YFmdlS1vjWzGZAX+mLA4mMzYQ5JmicSiURiLEJMKqpJ5cXIK/dw4CZ3/yzOv2Zm26MJxfpm9pW77wXgChlPJJrG5IjMPTs+/93MdnP3v5vZbWY2GbAM0t2vEiI9h5JXLgY8A5zZrMm9A95ZX3ncKNsjjcd93f3fZnZuXP4rtFh7B3gXWDb+Rm5A1NCVx5tL3uZW5KF7BnCUme3srQSQ0yPN1esbNTbRJHYFxgNWRoTjs9Vi3N0/COK8AxEkLwCnVDe26T27GnnGLwC84O4vm9k2KFHwKogwfw/1Hzc14Vmc6F4UXq9DgJ+icXQ59IyrjdaXCweLtc3sS3fftf63umvzz8zmRrr/WwP/iMMToXdrdTP7wN0PjAiJg9BG1EVmdk1cMx3aoMxk4GMAuljbLIJkrfohmasLzOy37n6/SZLnYjRfHGRmZ1bEeQPoE+/WscgZYXvg8iDO30Pt8uX4Hv2Ar9z9H8A/zOwkYBCK7nklvKizr21hHDQWVfJLA1EukPeAL9z98Tj3sZmdgTYgTgA6zGz3WN9+CGBmi6NnMz+KsHy06S/T05DyLIlEIpEYK1Dbhd8XeZWujTxKP4sFUl9gSBDnU6IQ3FWAI9z9gDaZnhjLYZIQugAtMoYgr5E1wzsEM/suSu65trtfEt48qwDfRwvrx0YWsju2olxsmbRpFwF2Ax5D3jUbIV3iHcI7Zygiz36EyIb90supaxSk01AUBt4Pydtc5u6fxmJuGaQN3IES2b4LzAMMoyVvkRJCvRgje35mNhHqz+ZDGyh/9iKhtpmNA6wFnNkT3i0zuxSY0d3n+RbXJvnYi1G1WZOUxb3AZEiuYBzgj8Avom+r+rhJkcf5Okhz+fiG7FwEuAYlH/0Z8GgQZdOjDZ15gdPdff+4fkVE/C8PPIvkF/bJMWzMgpkdjEjyjYH7kef2eiiZ45+BHd39+Wjf1wLTAnMHYd3dti0GzAZcEMTtIJSkfmvgUTS3ughp8G8ZkWf9UZSHA9NFVEX193J+EDBJQ12KZJqejGP9UH2uiuZfPygdvyLiZCPUX/wN2Njd34lzk6L52OPu/jyJJM0TiUQiMeYiFt/rupLMVcf6Iy+L19z953FsTrTwmRiRNhu7+x1BnP8aOKSaiCQS7UBEPxyMSMblo31WIZhTownzp0j3sR+SEHjB3deN+0eqdTm2IkjdrYApEenwx+LcHsAvEIm+gyspVf3+rNORIOr2HrTJMwHSKb8F2MjdPwrifGnkqTkT6n+fAE5OD7Lej4JU7IPaQF/gE29JrUyI+qw5kEdbJ+K8+DttawdF/zodcANqm0e0w5ZE98NaUl190Di6BNpInQQ5WGwBHODuB8X1VfuYHPhlnGtkPAjZhYWBs1CSvo3RGPZlEOfHIdLra+I87hvoSgz59d/JMaz3otjkMRT1ci1ykvh57fxmSK5vq2o9FGP0BK5kkN1uJ3AJ8Jy771y8O4OBndEY8BSSk3GUVLcv8obuj9ZlV7n7et1ta2+Ema0MzObuR1jn3EWDgN+iueyeaAx7p7hvAJoDrwZ8Pzd8R44kzROJRCIxRiImaYcDSyKd0a8TiQHnoTDAX6GkXnuinfbHge8hYnI5d38rFxWJdqIgn55E5NPnKNxydXd/plgUbYc8dmYG3kD6uot7kRQs0RkRcXIgCmNexd1vMrPBFXkXxPnPEXG+q7s/1j5reweKxfBuSL5me+AtJMuxIfJ4WtWV/Gsw6p9PAx4Gdq5CiBuw82uCLBeKoxdFnzUM+ANK3DYMRRQc6u7/iesq4nw2YAfgco/knz0JEYX2W5T/ZENX4rT0chwDEUTiekhv+bbKc9zMpkFtdAeUXLsizjvND5uYL1ok+wwHkIWQx/m9yGv3kXj3SuL8NHc/MO7NzcgxBNZZw7wPIpufB64NT+3qWB+0pvkrMByNy581va6xSOgc/emPgJujLx2M5gfrAzMgrf03aeWKGIrI89Oz7Y4aQZJfCvzO3a+NYwNRxOm6aK17hhfJXq0lg+M5Hxo5+rTbgEQikUgkugOxoD0OaTZ+bmbLxfEvgSvQJPIilJBmL3df3t13AO5E8gvvxPVJmCcaR3iSgRY9oLDqSoN/GHCpmc1UETfufhzSX90ILZ4XjYV15q8ZOc5Di4nBwJagZFixyMDdDwNOQjI3m7fLyN6Aqp1558R517v7E+7+Jtqg/D0wF3CZmQ2NzYlbkQfngsCJZjZXE/Z6K/nr2WY2VRP/c2xALLorwvxOpFN/MlrIbwBcbGYzAbj7W8DqaFPqXGDx9lg9agSRfzwim9aPY0mYj5nYFbXXZZDnKwAhUXAUiog50Mz2juP1vA3dTZj3jXF9HDR+7YySNy6LkuzOFdc8C2yHZFg2MbPfhH1JOo4hKAjzvwLnRZ/0GPA9MxsWY3GV0NaRc0CHu3/cYETELGY2W3ysHDh+jcaD1cxsvJgH/Aa151dRW77Q3U9w97Pd/SR3PyXG7JzP1lDNVwPzAHMCJ5jZMgARWbIFcCFKaL+JmY1f3eDuX1bRCkmYjxxJmicSiURijIMF3P3FIME2B64N70fc/RxgM5QkcUN3/23cNz6SaHkWGBDe6olEowhvsEoT+jgz2xL40N1fd/eTkNfjcOCSioACcPfb3f3cWGhUuqu5SOZrT6xOcPengcOQVu0apuRUuHIcVMT54UgzdrcGze1VqNqZmQ01s1+b2WGozqrz5u4foXb7OyTJ8WczGx4L5r+izZ4lgcMjZLgJzIC8Spdv6P+Nsag2+SLKYABwDsq9sIq7nwLMiBIqTomI8+nj+reQ9MWJwE0N2jtCf9DVseq4u/8TyWP9oqmNnUTzcOWuORbNA39pkj6rzr2I+rCjgIPMbNM22PdVeObejmSvzkL9154oifLpdCbOt0dE5Iw5nx0zUDhUYGa/QIniq2TlRwBToM3gPt7K2zIp8th+3Mz6N9EWTAnqrwbOMLPZio3G/ZC++jFo3lUS56eg5JOXx8ZQJ+R8VjCzcc1shnjGn5nZOGa2jrvfDWyDok3PMLMqWf3naE52Adq02NbMhpd/MzeCR42UZ0kkEonEGIOYCHbaLTezcVESpwOBTYE9gwir3zsvmmysjmQt/tWEzYlEiULaYDjywv0UyVecCXxRTWzN7JfIy+x9lBT06SZCw3sjCimOgcB3gKmBJ4Hn3f09M5sBkQ5rAWe5+3Zx3yB3/7T4O43Ub2+SfqhsjQ2ef6C+9nNEOj2INiWfKa4fhJKD/hqFEG8fx/sg784X3P3fDdk+BOW36I+S6L7bxP8dk2BmMwOvuvsHxXu2ELA3cLC732NmF6NEu1UywiOA+1C+kWdqf6/b5SNq/cFswFB3v+Nb3LcgcD4iVU/oLe9oomuMSorAzE5E0lyHA8d55wR60wIrAye2g8Qzs3WAE4CVq3Yb/epiaJ7wAtJYrzTOJ0c5fDp609iSGDXMbGkUBTcARct+FeudnwP7I8mzU5E2+LJoc2XRJtc2ZnYA0tt/Cti++t8x9p4X9u8A/Mnd340NoR2pzQ8asrVXzJ9jrrQdipL+NfAAms9eB2wRkSiroDF4UmAzd78p7h0A/Ak53SyTfcG3R5LmiUQikRgjEBOJ1YCJ3P0PcewCRIztFov7PZCH+R5eJPQys92RhuW0wFru/lDjXyAxVsM661MOQkkTP0AJfJ71LrTJgzjfHk2AFwpPuESB2ibEX1Eug0nRZsT9iNT9TxDneyCv1zNcUk1ts7f4/DWJ2NMID+uc7HEdJF2xDTAQEeC/RXq7O3uRbCza99rAuQ2GiZfJscrff4rkGBZ397t7Wh33ZMRG8z+QnvKP3P29OG5Iv/58lGdhe/SeVQTfnSiE/CPUb3V7IrrC5mqTZzhwPcoBMT5wI7APcN+o2qSZHQnc4O5/acTgRLegtnGyOPLOfQZ40t3fiGtOQ/PFI4BjS+K8/ncaNB0z+zny0p3f3f9V9MPlhuQNiDS7v6t+L9G7YWZrI6/hL4Ffufuvi3PjAT9Ez39WlAPnGZQE9OGG7CvH2N2AbVHOqO09csMEcX4uWnvtCFxSEOdrA+c0TWLH5v/W3sMTPpvZnGjsfQqNX/9CmuXvFPPFldGYNhmwaUGc90MyPbmJ9l8gSfNEIpFIjBGIkMWj0WL9N2ghtCDwY3e/L64pifPd3f03cXxbYFxE4jzbBvMTYynMbEaXTEh5bHXgEGCNkAXAzJYCfoJCbP/u7hfG8Z2BhYH1eoOXTDsQi7A7gLdRnoMHkcbjBsAgYJEgzqdD/cOWiOg9umE7y42TA5CMyXQoSfH57v5gTyM+YuF7ACIfn0CRPB4EzlpIE/4aYKeuyNEmvLuslZx0AFr7fFacG4bq93lg/fJcYuSwVnKxjYBXkKTZj+ve+mZ2HkpgvL67fxzv4p3IG/YtYPOmN06CNLgC6IfkLQah5HOfIq/Hm+pEaP29S7Kh96K2kXo9kjWZHOUPuRo42d2vjmtPRblCDgN+3xM2pk2SC9ejd+rC2LSspJG+C1yOiLJz3X2jNpqa6CaY2QQomuBAJGu1Wb1tRj83H5LqeM/d32nYxpI4r7zf/wlsV/M4Pxd5nO8I/Nk7J6ls1PvbzA5F87+53f3lpv7vf4NiHFsUyTS9D2zr7mfH+f6Vk00Q53shR5Gt3f2a+t9p/hv0TqSmeSKRSCTGCMTEanu0IN8bkearu/t9xaLiSbT4OR1p5+4ax38HHJGEeaJJmPTI7wyvoU6ngEmA8c1s2pjI34hCbFcCjjCzJQFcevzrBAnQl0RXWB6RCPsDV7v7f+L33ZHO8plmNq67P4fC8fdA2tuNoiDML0Gk/idIF3ol4FYzW7oHLnJWQ4lnlwRerIhEl6zNBShSYgXgN7Ep0QkNEOZ9Y4E5GEmxPGZm65vZHPH/P0RemYujd26k2taJFmJz4fz4eC+S5bkyvBwxs37RH00NTO5KpgkiKF8DDnD3TZvqt4LkrjZOFkME+f7ufo67n4r6iD7ovV82CKfKa576e5eEee9F4ZV9M2oHmwHfBbZC5N2BZrZiXPsztDm0B9q0bgyjeC8eAK4E/mBmi7p7R9E+p0cbxHMhOcJEL0dX41EQyych54rvA1tYoQEe496X7n6vuz/XBGFuZhOb5GEqG6v+FiQ1ODF6z44rxt+PkfPCX5Geeadk0G1wBLkQjWWrNvx/vzWiXvugpJ//RuPWbkWf9YWZ9Y/fr0CRJ30o8sxUf6dRw3s5clKYSCQSiTECESbraNd9APAV8EMzG1h4l5XE+amION8hjn/egI2ZiClR4mPkIXKRdU5++BqaDF8AXIuiJzZz9/nRxHdiYLzq4vDstfQ0HylmQknT7o6Q/AFRV39CupoLoPB83P1Zdz8iruvXtKFmth1aWK6O9Cl/giJohgKr9bQ+xN3PRR5v4wLbm9nCxbkvELG6FQq33rxJ28KT6qsgE3YEHgLuBo4H/mJmh5nZd4BDgQ4kJZKLyW8Jl0TJuWg9eSVKrHq5KbHbl/GO/Q6Y18yuNrPDgYvQu/gAfE1mN+Vp3hcR/KcCU7j7ndVxl47+Ssjb+DhgmWJOkRjz8GMka7Cvu1/v7v+IzZNVgdmBn4U3L+6+FSLNT2nKuMIbfoiZ7Rhl7bDnHeD3SHLjL7EJOI9J43oHtBHwr9xI7/2oNn3j97nNbGEzWwTA3d9Ea5kjkQzHThVx3vRc0CRv9wQi78ctbP88oh/uQZtPR6I8EsfWiPNNkMPCtU3aXSLelYeBS4BNTIlMewzKuV9slJ3k7rMBi6LN6cPNbKU4/4WZ9Y257lXAGijyL/E/IknzRCKRSIwRKMKpTwa+hxKN/QLY08wGBwnWN659EjgYOBGFuXYbTJnqK093j8/jftN9iTEbQRa9HOHVA4AbzOxcAHe/DYXdHhPlR1XoJdoU+g/yQv4aSe6MiGKR8SRK9rgqaIMsQli/Av6ICOkZ6/fXJRoawpzAYyiJ2+dmNj2SmzoLJftyM5u0DXaN1PPR3U9CpPREwD5mtkBx7gtElK6I2nQjKDyLByOCdnbgdHdfHy0e/4BkF65EC/XXge+Z2RRN2dhbUdu4uQct2M9Dmw+zE8R5nL8VJSyeHSVPfB5YrPKWa6rfcuErlEBxJmAhM/tBnPsqbHkaEedfoaiE+ZqwLdEWTIokWV4E9W3RZ9yA+rKfIMkpAJreSI02OQxt8u2E+s4LzOwPcf6vKFLqRjQ23IM2gfujDfbcSO/lqDZ94/fTEJl7J/B3M/uTmc3n7h8hebQjgX3RxnU71hcvAXeFDRuZ2YTRhucH/o42z7d1aa//DhHnx5jZ7ADu/pG779nUO9bVXMbdv4oNir8C8xNzwq48/ZtGbEB49FNDS0LfJeG4JBqHDzOz5eLUhCiKck13vy830f5/SE3zRCKRSPRa2Cj07kxaeZcC8xJhjEFCDUXk2XXA293pVRiT1/VQIsfrTCHBN4UtV3XX/030fIQHyOdBQA1DJN4PgD+5+y+6uh4ldToJeZL9MD1iO2Nk/YGZzQNchbz393T3e+J4P9QXHAus5O4PNmftiLrIsTi7CfjC3X8YhPn9aGPvp+7+kZltjnTOD3H3T7r6u91ka5U4bzCqs+kR4fSQR+JkM9sJebzdgaQv7h/Z3+lmWyvNz77I+/lY5IH5TPm/zWwq9M6tgxKn9UGJoP/Unfb1RpjZ3ChZ6kldtNvHgNvcfUsz2wWRfE8Bq7j7O/EchqCExa/E4r+JdvC1ndY5oe46iMT5C7C3u1de71W7mRURURsm6ThmwpQA+BSUN+SyOFZ5dy+C+rC13f2Shu2q+llDEUazo/epH9p02hvNETaI64ehSKnp0Ib6FfEdGk9QmugemNlZKLH2r4A3EeG8Pcol8Qt3v8vMxkcyaXtGOaJpRwpTnouzUDvdEm2QXgOcg9rwJ4XX/K4oQu0dJKP5XIN2VsmgBwN/RuvEO939keKa+9FG+sqx8d82FP3SMDSXmRfoi3LzfJ0TxMzmQpvUbyHJuXmR5Nws2Rf8/5GkeSKRSCR6Jaxz0rw10S77cOB4j0QyMcm4BPgOcCaavG2DSJ+F3f35brZxHOT9MyfyXjoESW+s7u6vduf/TvQ8mNmEaBH8lLu/GpsqeyEPzcHIS2cd4EJ3/2Vx30QofHUtpHe+RIRfZiKfQLGwGILkbAz4B/CPOL4BcDZK+ngS8jBeBL2TnwI/aLIua/3XcHf/IIiS3yJv1/1RCP5fgZ+7+3tBov8Wkf/7e0NJKwsycThwC/IoHwf1t48Bf3T3o+LaHRFxfhtwqLvf1YSNXdg8CNXdIOBdlKTy82LBXE/suCLqoweghfJ77bC7J8IkYXMn6qP+gjZ2zqnGMDPbDBE2qyCiZGdgWxThsYqPmBy02/utgnzsiwjHidz9peL8ZsBpKCHogXXivLiu0UR0idGLUWyk9kek08doPvZCcW4FFLG4vrvf2qCtVd80lMjJA9zurQR/E6Cx7QhCQmIk3y3b7BgCM1sCRfHsBFwa47AhCbdLgX+6+3Jx7fjAdsBFHok222DvQLTOWg1Jnp2DZOaquU457/kV0t5fs4HxYKB3TgA+EFgCRWvMBQxEUYc3uvtfzGwvFIm2mrs/0q65djH3GoaiSd5CRH8f1A9cDWzq7m/F9XOgte4ANBavHmuF7BP+v3D3LFmyZMmSpVcVoE/x+7nA48C/4uczyCtjUJwfihbGHyIvjdeABRq0tSKWPkKLtGnbXX9Z2lOQjupziFScEYW0XgtMEOenRETpW8AJxX1rIs+RE4F+caxfu79PTyvIY/9R4GW0YHsBLSwGxPkNov47UALQV5BHYf8436chO/sWvx+GCJCZ4vP8iMTvAK4qrpsEaTE/XV3bcN0OBG5HodYLIl39xZFG9AvAjsW124b9R7SxLcyJiPs3gGuK431q15Vjyc7I822GdtndEwvwc7Tx8G+k+XpN9FHbA3NH23geeW1XbWX3OPZPYFjD9vaNn8MQ4fRoPNeLELFf9aGbRTu9DJi33fWcZbS3g6rfrzZStwHmKJ7/SsCr0YetiuRYlkGSKH9rYjyI/7lg8bkPkg7sAN4Dlq9dPx4iRj8Bzqi+Y5YxsyCv7a+A73VxbpNoJ2sVx6wH2Dww5iodiOwft3a+HHOtfqwb7Bk3xrCfxuf+MZfZIj4vHmP/C2hO/udiDnNgD6jPAcDlaA0wcRz7E/KE/wDNySYqrh8HzRerus21wuh4Du02IEuWLFmyZPlfCwqvfa6aUCLt34osWx4YGMcHI5mUn9EGQiTs+QppUf84JzFjb4mFbgfwNnAzMF4crya4JXF+fHHfDMU1fZu0uaeXasEV7/+1KFx9RkSGvYg8yysCZW5ElmwXPyuCrZF3slzUIrL8CUSSzFQc/zEi9e8BdgV2Qxt/bwHztKluF0Mk6Gq17zArkpB5GJizOL5Wu/s5FElwVbxvO9S/U/2ZAAsjkn25dtrdE0u8Lw/GAn11lDT1MVqbgKciAnK2uL4/cBBa7DfWXxXPcijaRL8DyVz8GpEMLyOCpCJOK+LpVmDmhut0BIKrq2NZ/qs6nTee6eD4PC5KAPwW8AVyXtgFkc+Gci08Guc+Q04Xt9PaSO2Wthv/e2JE0t0GfLc4NzXKZdIBHAWMU7t3PLQB0IESmba93rOMljYxQluLuUAHin4CRc1UfdzMaPNk63bb3oXdg4ALUSTHNsQ8tzhvXf3eTbaMG/OAl+LdfzbGsWlq102DEmbejjaIO9CabcY21WE191oAbf4uGZ8vRmvKhZEMTrXxO9HI/kaW0fA82m1AlixZsmTJ8r+UWOzcg5Ikgsilz5F27e0xqViuWjy12dYfAgsBj8SibOVqUZblv65LG9Xnnlro7F3TEW31aFqeI32KSXJFnL8OnN8bv29Dddq39vkQFKpafZ4Ahaq+gojzLt+5rharDdi+fyzIvkeLwCvbyJJIy/wpRPqcCczegF1TR/+0Z+34StFuF6lsLdrrEnFu/S7+XrcT56N6frGwvBZ5bf6iOF4nzvuhRf6bwBRNt4eeWmptcicU6XALMAVKprgZIs5fQV5vy1NsRNGGjT5ESP4WbeTMWhyfOOYMLyG5nur4ViiJXWMEA52jTQYBQ9r9rHtziWduyGv8y2iXgxHpfC2Ss1gAJSH8Cm2iVBFe/RDR/rPo+xrbSEWSUK+GjQsXx6dE8kGfIS/ZQbX7JkARaOmAMQaUWn+wMrB0/D4O2lR5CZiuds98iABep932j+Q7DaRFnG9NzeO8gf8/rJijjIMSgn+KopInj+PV+fq6YgVgPzSvWbura7rB3gmAyag5diGv8fXQnGt7NCdcPM4NRzJoHWh9OU532jg2l0YyQCcSiUQiMToRmn7voXDrG81sE0RCbRLHXkKTtSOBvczsam9Ij67QVq70Kfu6+/VxbiUU2n5MfL7KpVc3OSLV/+bu7zdhZ29EoVP7daK/sq7bbd+oEPb2QYvhi9CCYnvgfTP7vbu/ZmZ94ru8ZGYHIY+yCUo9xZ7+PZtCTcN8K0QurIgI5qqtvG1m2wPHAT8BvjSzHb2W2Mkb1nqM/msp5O10t0eSpqqNuHuHu99qZiujhE+f63T3JqSKBHi/j4+Dzewyb2mjvo8WZsuZ2cPu/nG0ZxCR+iEiUTvBuz/ZY9UnDEU5AWYOW/7h7se6+93xLu0FHGZmuPuJUddlv+GI/F3B3V/uTpt7E2pt8igz+wp5al8A/NLdTzezy9G7NzFwV9EnV4k3rbveMTObESX0fqew2U2JS1909yfiuoHu/kaMwY8hqaar4vqT0KZaU3rrpa7vIWhjZyIzewZ57T/t7p92pw1jGqr32MyWQiTj4YhEnwo4y93vjUvvN7OPUH/gZnZivO9nln8vnlG39V3FO3W0mX2KSPwDzOxAd78r5gD7IEL/2LjnzKpduPL2XBLHM+lnL0a0hao/OBtJtF0U4+zbZnYCcgi40czWRaTpRGj+2Ac5CTVp79fJakc1H3X3z8xsY/RuHQYMM7MT3P3DBmxcIP7vSmb2sru/H7rgX6AopDVQJGdH2ecXffNf3P1aM5sf2DHWkB91o73fRX3WzEAfMzvH3XcHcPfXzeyCGNeWQOT4/XHuAzN7EUWtjosiaRLdgXaz9lmyZMmSJcs3FWpeWfFzCJo4DkCJyQ6nJccyFHkTfIQmmEObtDP+//GIWDiJ8CaOc9OicOCngI2QB9R9wI2kF/G3qdthwFkoyd81wNzttu0b7B6p9yJKTNkB/AqYtDg+QZTSUybDLFv1U3mvDkMSDG/RCr8/h5YUS9VmxgNOj7reud22I3LxfVoa0CN4CwJTNmzXosgj7PcUHo+1ay5DXpErEJ6x8X0WQTI4a7SxHTyBFpOXIxmRl1ESvera76Lkr28Bu7SzDfTGQmeP8+3QBsMtRH4QtLnTaF+FNiA/pdD0jeNDkSb1zeXYX/QLR6CIgklpRXlY0+MvCrN/EW2i/x4lLn4D2JyaZ3GWb1Wf1bMcjLT0P0DzrCpfRD2XxFfAgU33tYUN5Tv1CyTZdi0RzRPHJ0fk3yfAFvSAyMks3dYezkCe4ysQURDFuc1ifPs8xrZ/x89522TrUCS/NfSb+nvkIHI9Wqc10seijYd94vdqnrAMck66D0X8bltcbyP5eWT0Jd0WCYSiCj9Cm7jHRD11ACcX1/RBa977getoyUfNEePcssW1Kd/YHc+p3QZkyZIlS5Ysoyq1hc5OSIZlsuLYREiK5bDi2GKIhF6w6QVRTCIfQ6HhD8Qi+FU6J3uaBhE7HUiC475iEpTE+cjrdnDU7f2INH8SJajrkWHKtBbx/YHZYiI/Ze2ac6Id7I+kMSaOSfNBxTVJmI9Yp32iL7gGmB1JhByNQvMPL66viPPxkRdn2xYU5buNNJTvJcJpy/aLktJdDkzSkF3Tx8LwBIrwXlokaFWH0wF3omTKB0Sdr4kS593VjrpFZO1FsXCcoTh+frxXqxbHFg77r8t+9n+q6zpx/iwizueNY02TzoMJsgBtnpdtd594/j/u4r7fIYK6bWMGIkCfRvJMdZmjfUn5tv+1Xkvi/J6oz8NpbfKVbfiQOP+zNtpbJ87fomvivNr0XaXddZylW9rB4tGfblSbC5TrnxmBXyLJoW2oybU0bO860R7n/ZbX92ckUijdbOfgmEstWvz/adEa4lk6E+eTRf2OU9h8NpobjduNz/2TeKaVXNTUaC72Yb1+gY2j3s9Gm7/3oLwdjdft2FbabkCWLFmy1Et2+lmqUltQnIe8hvaiIB6RF+kjKCR3aZTo7w+IlBq/ITvLSe7WseiZHmmVfh8RSq/XFkL9kKzExjScjLA3laJuDIXUX402HfoDsyDv1w9iEt9j6q+wezgidh9Hur//ofAKiWsqj/N70abAUyRpMqq6HRqLm/OBnYrjU6Aw9w66IM5H9rm720AXxw0RY2+h5KXDinMTAyfHQmjibrav8qbaEG3wLfAt7pkWuBR5+HagheeNdHPivFHYMw6S5NmNFmG2Oto82Sk+l/U7Ry4wv127GMm5OnH+DPLqXrC77RqFTf3QxvPZRDI0NC+4EXmU/4TwOAfmQoTJ6W2u4+PiHa+IkpmiPziPVhLLHAP+x/YQPwfFs34b+CmtSIM6Ud14Euja8W9DnE+FNoJ6zBwny2htGxsj8nTasq301DEKEcyPUCRZ/5b3dbsDCJ03GmaL9+lRFG1W9Q3TxZjxdLxX86EN9ZuL+cFiaN4+bzfZOV3MU66rz5vQZupXwEL1+kPOY2+jdcLVtOZe6VzTjaV6IROJRKJHoKb1ONzdP2i3TYn2w8z+iDSAfwo86O7vxfFKN3whFP43kEJ7190fatDGocCeSFfuTXc/MI73QSGBR6GF8U/c/e4u7v+67Sc6I3Srf4ue74fuvl0cNxSifxxKtvoz4E/eZn3Pol0ORRsm76Aw8A7k9dIX2MTdLynu+TXSM3wfJSz8MrVKwcyqaJHLi2O7Iu/Bt4Et3P3PxbnJkBfWnsAR7r5nwyZXdpRj2S/Ru/8ccKu7P2BmVZKsxdFmyRHIY34Z4EfAku7+SEO2no2SjC74X9yzONq8eAe436UN2u3ttd5Phqb1k+h9OtvM1gPORdI3h5rZYLRB8Y/a+9bt2tW9DV3k4+jyedY0YLdFbfeP7r51g7YOdvdPis8HAHsApwD7ufs7oWt7BHqnbkOk1NRI4mBB/xa6vN1gd5WPo4p2+JGZzYLGib8ir+cPzWz3sHW7bKf/PQrd5crjfDLUPs5298/r73939l2hrz+eK09Fl+2t9k79Am3+3g0cWJ8v5rxgzIOZbY4iYJapnnfZVsxsbeBTd7+iDbaVdpTt9CSUIHxud3+36b50VLaa2SBgFnd/OHTJz0Lz7o2BB6JvmA5ttM6PxoSngUW9yB1jZhO48gd0h63zI5mohYAN3f0qMxsQ/dMMwBWoD3gHkfeXA++E7ROhPCxvj2qsToxGtJu1z5IlS5aq0Hl3eF+0+ztHu+3K0vZ28R3kfbsWLQ+AKYEdEZG6VBybFSUo24pa9vGG7PwhIkU70EKnfn4RlLDnFUSItb1ue0sB5kQeGR3AKV2cnwr4E5pcbkoP0PRD3o+nI2/HiePYxUhK6GaUuHK12j0Dyvvb/R16QkHkwdXIO7v0yPtVtIfr6+87Ikiq879os/0XIommZ1C47T+BlePcICQp82TY+hqKkGlUpz9svPMbrumDFp0/Gtn5Bu0dQuiuI8/8h1F00VZRj3vS8tRbFiVcXbOd7aCnl6K+BpVtcGR9ae1dXKuJPhdJLK1Gy2N4QkQsTIw2VHeMceIEYHhcM060h78iTfuDaXkbdnsfO7L3AiXx+wjpl7+OJIYqWYCp0cbPH+hGLd0xvdBZquWRqOfNiNw3DdkwHtqweQ/4Xhz7Nh7nW4W99wBztrsus3R7O6nmuMdQyw+BIiv/DOzeRJ9Vs6uyo6u8KzNEG/1Vu+uvsMmi/u4AzqhsR1Kd/0S5rkqP88liTFmfIuJ3ZP12N9j7HRRV8hGdpeSuibnMCyhXTwfKf3EtirKcov6MsnTzs2q3AVmyZMniPsJk8QJEMOxWDgxZxs6CtOg6YqIzMCY3byJZgDeRh8DibbKt1CgeiLSIX0Z6qbN2cf3CiCC7qt312tMLLRKnmrTPhzxBXkWSN1a7fipERl/fBlsnRqGWZXuYEhGiP4nP58UEeG7kWfIykpVZeVTtamwvwCZI0ma8+FxuLBwWfcMxwDS1+6YAtmzDIrPc/P0+CgteBskJrR6LuZeIDZNY4I2PNtWmqL5nQ7ZW79avEKmz1DdcP3Es4NZrc5v4E/DP4vPBtDYsD6q+G4rcuB1turR9I62nFloEQl8U5fBh9E8jJFCs3deo7BEKWX8QEUjjxVh6GzBhnB9MZ+J8/OLewU3aWv8fKAJtUPF5YSQd8gXwt+L4ZMAfUVTKzO1uG7290Jk4fzD6iJUatmFtJP3wHC0nj29DnO+CSLIkxcbgUozD+0X7PBiYMY7NBZwac4ZG+4PCrsFow/ESRD6PF8eHo03LO+v9a7sLSuD5dlGPBixAF8R57b6mpPvKtcI8iCT/EPgBkpx8DkVXD0abJj9E3MhLMeZln9B0m2q3AVmyZMlSFhRa+x8Usj5uHKuTY0kojUUFETV/iwnF/Ygo/y1KjrQA8tw+oGGbRkYiDEKJ8d5DmdCn7+KaOZuamPXGMqq6iQn7q0jOYsku+oaJm55MIjL/OqQJPV/t3FIoQd1aSH9wmeLcybSIvu+3u957akFeP48Cx5XHit+Pijo8Fph6ZH+jDXbvjrwaf1uzd/lY9LxMkdStnYugeK++Ak6j0FGvLez60Er62VbPR6TB/jawbnHsd9EOTgk7dwtbH6RFnOVCc8S6LHMvnBd92eNRl28g2Z5R9ssN2joe2uB5K8bYG5FEUPl+lcT5cYTGee3vdPscks7k5zExPtwM7Fsc3xh5QL+CpEMORyH4bwLztLu+e2oZWVscxfHq/R9CyDQ0ZGfZf66K5i3P8d8R51Y/lmXMLGhNUyWnfQltCj4W/cO8DdtSjQvjRN90YmHLXdGex0VOIB3A6u2uv7C3el8WRM53v6Wzo8UCaD75KG1ytqrbGr/PA/wl6vIdYLaR3DMeZE6WdpTUNE8kEj0GZjYbChM/3N3Pi2NTocQ4EwCPuvsJbTQx0SaEZvlPkCbpA+5+bRyfAS0yf+PuZzVkS6WVOQQlppwUebuf5u5vxTVrIe+QW1F29me7+DupYV5DrW43Rx4WjmRO/uPuH0dbuBJ5be8I3Oa1yUxTesVmthjyerweuNfdj43jnbQdzexXyNvs++7+Uhw7B+mXPwcc5alH2CXMrC/yKF8OSa3cHse/1nA0s6OAHRA59buu3rcmYWZLoY0+gGPcfadKqzLOL4ckyKYGdnT3S9tkaqkBuh+wP9KAPtbdXy2vQaHYZ6HF/LpNvF8jQ2iR3gzc6O4/LY7/Gm1KzImSfD1O5gf4RoTu891IHug45Dn4UxSpMSGwmLv/q51jVtFOJ0eJXycErnP3FeN8+X4NRvIWhyLZk629TflxzOxEpPt7LWqXCwKXufu6cX55YEXgx0jq4AHUZzzRDnt7Ogrd/aFEYkzkaHNCtI+R6fB3Ot5Uf1DTg14V2Btt7m/i7jePQuO8vK/tWtGJZmBm/VDU2VpoQ/Bh4Mp2zGniHXsIeUEfhgjzrZA39I+BJ9BG0GLIg3tT4KMm22oX73X53pyH6nJud/+ouGZ+tDl8vbuv35StXaFm7/zArkguZg13v7q4rp7LJXOyNI12s/ZZsmQZews1zwkUSl1pPA5HSf3eQ6FUT6Ad2J+22+4s3dIWRuYhVPckLj1wpkDeuk9Sk2boRjurHf7hyFPhn0hn7nVEJm0CDEOhgGsC7yJSP8Os/7u6fQQRXi8ir7t3gb2AyeKa79LyePlBm+ydmxbJNHVxvH8X3+lY5B05O1oITYdIv02Ka1PDfOR1PWW8Y5dQyJfQ2cP0yBgjtu8B9g5Bi8t/x9g1QRwvPZ5+FH3Iv6o+owfU8fHI4/x8RPT1ASZBi7g70AK+W722q3pAUiF1+Y8+xflforwAS9SuGQdttpXvYb5bo67zH0cfuyydJUVWRpJYb/ANUi3dbN/XbQ6YA3kP/i7GhkuLfrZ85gOBA9DGdZN6++UcZXy0wbtSfJ4QbUx9CVxSu29Y+V2zjLKOh6K515NoHvAu2qSsvGN7QlRE6UVatsvV+JYe51l6fxlZWxzZMy/Gt7ZEFtT6/2XivZqxbMNx7oco38zzaN71djFGdGt7jn60tHMocq4bUDs+I3JM+XUXf2PWntBP1OsLmJeWxvmP221bluI5tduALFmyjJ2lq0EVaRKfHwu0JxFhdhgiIGaNY4e12/Yso60N9GHE5H7jf8t7N0W6tq/TfNjiAOCmmEzOHRO4cRC58CStcPZ+wBoxoTyi3fXdG0rU7Y1EIrogHaZHsgEdKEx0cFy7YBw7rWEbLdruUUjPcbLa+X6I8Juyas+IeHw6FhjXow2BB3rKpL0nlfrYUCwi10Ak6Ql0JiHK37elTYmyujg+BHnqvoWSufWP4yVxviwwXQM2Tvdt2hrSU9416vkzJCn0JvI2u5IGEijW6wMtiPcH5q8dnwttOpyKCNIubaq3pyxd1tHPoi+ttMHLNronrSS1s8axxgmdaAebEokxUZj6IbSI84ow7QNMBExSPv8mbGZEImfWaJ+TFscnQh7SXwIXF8f7l/Zm6bJ+q2e5NZIymA5F+u2ESLt7aCWJbdvYWrbFqi3Uzq9OEudjfKHz2uanKBpui//ybzTeLmhpmF8OnDoqW9D6Z1skhXJqA7bNGX3+dyqbaOU0eRBtlFbONQNRpNF9wJRdfYd29hMje860NM7fIxOY95jSdgOyZMkydhfgJCS3UX3+bkyItweWLY5PGhPiHdttc5bR8twNWA84sDh2C5LnGSUhg4imC5Fm+OxtsH1+RICuXCyK1olF8O61awcib430HhuxHkeYrKJM8s8DG3Zx7nyk9TdLcWy2dk16kYTBObVj06Dkn/8EPkVJCNeKc7PEIuQviEj5Ovleu59FTyl0Tkg4LsWGRCzkdo/37GQ6e/cP6urvNGBvSZJNEQu6vrTInaGIOK8InYoYG9hgnU6CPDEv/rZtDXnzbo40lndB+QOqvq47CfMZ0OJ3leLY7rF4/AJ5wq9cnDsU5bqYIj6n7u9/V99VO50j6nfX4lxFPk6JIiaeRJt9bUnOTiuSZDdCdx9tqh6KSJQ/xXg7FZKaKQnpJjTMS9LjJJR/5VWUu2CZ2rUTIuL8E+DadreDnl7qfQ7aPPlV8XkosEUX/Ww7cln0K2w6ATlYPA78vDaeVcT5s8D32l3HWUbb8x8aY+b0xbGLo496M/qwq+ki31FPKcAKSPLofeDoONa/i+uqzSFDyYsfIiJmutG2aYFfxu/VnGSiGMMuR7KN7yLyfFZamuvrt7E+v9X4UxtDvhN92Q3tbg9Z4pm024AsWbKMvSUWOHuhMKTrR3HdtCi51/M9eaKR5b969v2RHngHSj53RUzSFvmW989EIdPQsO2rIkJ05vhcfY894vN4yANucO2+JM5bdbEocEMXdfQ9JA+xdnzuU0zMZ4xF8cHVueK+RonnWCTci3QRB6IETsuj6JivEFl+DvLOfK1cFNfszjZRe4ZInuciJNHzTNTxPIiMHoY2VD9GkR7r1J9L0/bG78cir+dPEAmyGS1iryTO76Dw4m3IzvGQt/CHKDfAKN+VUdUh3UxKI8/RNeP3MoJgDpS/4FkUiXYFIvKnR+Rkt3u4jQllZM8eEeNXRhteq7wekXvXIzmct+hiQ7NB+y9C+UP2oDNxfggiSp5HyeoepguSpxvtKvv008KO09DmfgdwNjBD7Z4JaXnKT9nuttFTSzEuDEP5Fk6Od37/2nWDEXH+FtrQbrSfLdtBjGH/RI4gB4fdX8XPGYvrV0cSc5/ScMRklm5rA1vEO39U9KvrRn+0BNpUXx/NCW+mcADpaSXsfDT624Xi2AjjP62N1/WiL2skSTiad98SdpYyfQsix5WXY65wHNrwfYI2bPjS2RFkHJTPYFBxflTzrZm6qvMs7SltNyBLlixjT+lqcIjJ5baIOL+xfi0KabuM9mQPH1j7nOGTo7d+hyLd3w7kSbjo/9KG2mD3/MjbdSWkS9wB7FWcXyEWdUu229aeWBDhvA5K+Fs/N320hROLY9VCdOLoBw5qs/2VPWtHv/UkImq+RJIr2xbXrhjtY7eu6qHdz6KnlegTHkebDvsib8z7YvGzXnHdoohUfxr4O0pENUODdpYeQReEHVsiL9cnEdm/BzBR8b0qCYwbm7KzsHE8FBr+Gd+COK++YzEOd7dG6Xi1Ou2PiIaTa9fNGvX4JCIeHop37zFCOiTLSOu4Ih+HRFvYC5F2ldzJUsij/FHk3V9tBN4B/CGueZcGJPLq7ZNiLoY8yr+gM3E+Lpornoq0zrtdRqiwp2y30yAv82Wq/482ezoQ2Vsnzieo+ogso6zjalx4MX5+Ej8XrF03uOhn27KRhsi8a9FGU9X/Xxg2dwC/pzNxvgHaYMmIszGkRN/agbydf4UI9K+jH9C64RVE+raVOGcUpCyap/8bbVYvOLLro81fiYjpbuvPauPA+LTmhqsy4np90RgjXo1nccOovms32Vs6glyO5GPeQZv+q4zivpHm8srSvtJ2A7JkyTJ2lJEMtNWCfDiwHTWPc2AhFNZ2ATBbQ3ZOSEHexqLmqHbX35haUKj1R2gRfCYNeod9C9tG5pU3GZKGqUIttynOzYr0uC/Mic4o67YiNYYgMmHC4tyBUa9b1+6ZH5FlW8bndidOHB6T9ZuB22KCPkvtmn6IaDq43XXekwtB0CJPvDspEuciua4O5FFUElQTIJ3zvyCvvmuAuRuwtfQq3Q2Ru4vE5x0QMX1//CyJvWEoUXBbyF20yKzs+1bEeUN2fQdtgKxTHJsSOCOe+wgkLSLVt0Gexx1R39nffnNdD0Ok+HMx7layJuPE+e+hBf3nUa8fxPs4CG1o/of/UpP3/2HrYGCF4nOdOK88zjtplxfXNJ3b4EiU1PdZIiKS1hx3u6jPU2hjtGSt/+zRm7Z0ln5YEc25pom+YU0UbXQNNWcaNKdYuYnnjyTX6mP+kig6auH4fDGSjJgL2Bt5nP+2fl/5nbP0vhLttIw+Oyje+feBPWvX9qFFnN9EG2Qmw45qHj4QbZquQ81THG3qVFF/C1T2164ZD20SfbcbbBwfmKf2uYrqnQZJ3byD5uIjvPNovbYVtTwDDdbx0BgXbkeyPftEXbVVMibL//As221AlixZxq6CFuulV25JnO8UA8llxfnpiQVdA7YZLYmFXeLY08ibbbx2192YUKh5LsZCYl5aZM5ZNKj3Owo7qwnW0Fjo7EFnT9c1EVH3Cgq/nDSO3Q38o5iMJpEzYt2WsguVp/4NtJJmzob0yzuQ1966iGy8F3mWtEvDfGSbKAO66qOiP/khIprWbne994aCyIYLaXllrYdIht3j87gjWRjNiSRcvlUi4f/BriEoImq8+NwHLTQPIiIfkGzMp4QHEdpIeQMR65NWbaLN9dvjiHNEgn2MvMVXK8aG6YBjqBHn9fEh+pDsb0dev2Xo+tFowT4P0oE9AkmJ3AiMG9dMgcjATYClo633QZvaL9JM4lpDnnmvAOt29eyRPNMbyCt+kvr9bajno6Ovf5dWwtSSRNsOEf3nN1GHXdhXzWn6F+9LTyfOh0Q/dUX0BSXp/xNaxPk8I7m/W4jzaJ9TRt+0Ue3c1CiCw5As1nO0NlVnRgT6J0iypy35AbKM1rbQlUNY9a7tEm3kdgpHgOo+4AfRJ1xNww5DdPaCvgkl/X4JzQ12KfsoRJw/jJxWuowI7o53DUmarIVI+43i2DMounBofJ4u+oCKOO9b/47daeO3+A6HoAjUMrpkn2gXmaOtF5W2G5AlS5Yxu9QWOf1peYZtVxwvk6bdGufvaZO9MwAnhg1vxGRm0p6+uOgNpTaZGb92biJE5nwai4lqUTcAhTdP3gZ7hyJi/DkkGfIecH5xfk0UkvgZWij/E/gzmeCxq7ochyJsE3k8LhW/rw28jjy2x4tjsyJ5jneQ7Mmz5cKi6botnukgpE25avQLlYem1a7rg4inOxG5k21h1PXbJ+r2MeCkOFbPFdAfRSUcVNzXSL+MyMUOpE87bvW/Y7yYLNrrs4gYGxznt417OqIPa4zQHVV7Q9FU20e/dUY72yathfuUaMH+FIoe6Io4P7y4r6uNk8wPMGKdVPU4DNgQ2A/YoDg/GBF7L1IQ57W/8RO0kfUmDUrkAQvT0icvbR4YPysZjhGIy6bqNX4vI0/2QkTuzQTpxIiRKW/T8HymGJeGAZcgOZBBTdrwP9q9RtTXG0SS2hgrqnb9E5Sr4Sq6wcv1W9hXyfAMoDPJWNX39cDvi+MDEeF3DSJSc5OvF5eYA2wAHFgcuwO4ovi8W/RRx1AkL49zfdDGZFskWtAa5yE0R10AzdOfRVFIRwDTFNeuhyTRLm7YxgWQ3NG78f+vQXPvsl+dlpbH+Wr0oPk22vwtk1KvE+2hcswbh4Z04LP8P59luw3IkiXLmFfQ7vAStUHtcBROPyXKKN8B7BDnygXIqTGAPwVM2yb756alP1gu1HvMQNzbSq0tHIY2R65HHtzVAmNiROZ8gryxVkThzB3UvDS62dZqQbZHTNZmQqTYwYhourK4dlLktbdcXFPpXSeB06qjgSg88qJq0YC8Rc6I3wfHRPJ1pPE4XnHvNIg8mb1ddUvnaJj7Y/LeERP0Y+sT3mgTGyNP43/QJqK/JxdGQhZE3/Am0gH9is5RSfPH2LBXEzZ2Ydv5aNF2KK3NnYr0XQsRO3MU12+PSP7TyuMN2FlKH+2DiPHjUPh19Q5NRIs4P72dbZP/jjgvPc6TcOq6PucHlq8d2y/q79PqHJEoERF+eyIP2OsoiHNECu2KJPK6rQ0zEtmQ+C5PIE/D9Wv37BS27dvkmFB/V6iRz0he7EVE4kwXx8r5T7dEw4zC3jI55WNo3rUbRRJuerBTCNKqfxXNDxav24xyy3QAv226TuP3fmhj53IK6S0UFXUf8Kfi2MIUGyr1v5Wld5UYY6u8TKehDalngSVq1+3NSIjzBm0dUPvcB0XH3EhL4upS5CT0h7D3cAo5KRQ52fhcAW0sfIocaHYvjpdRVNPSks1cvx3vVf1/xvh5E3BtfF6LER1B9kQRi0Pa0S6y/BfPt90GZMmSZcwrwHxIbuHC+HxJDGSzxOdpUTKcTuFJaCF/UQwsjUiy1OyuFhfLx6Th3LBx7+Ka+oKpxy42ekqh8yL4HBRyfSZKivIG0nysiMWJgV8g76G3ULjzvA3Z2a/2eRsKLcJon7ujcMorRvF3chE0Yp1sEc/9NiQHcB1KmlgtfEvi/GZGQiw0XbdFn9AfRRXcBKwSfdwxYe8NBHEefdtdaOFxPjSXkK63lKJO+qMNhjIC4ftIc/krWskH+yMZpzuRl15bogzi94vimR9KZ3JxdbSJsnF8nhh55+7fsK1lyPUDiMy5AC3kH0XRPHXi/CNE+LRjkVm9/1X/Pyri/GhCsqldbbcnF7RAH4zG1L1q5+ZGGyefAccXx6t6HxBj25fAMXGsT/F3h3ej3VWb7Rvtdpra+QUQcf4QrXwWc6GxpMwn0oSGdRkttw8imf6FEv2V+usH0SLOpy3rs01tYyAau65HkodVnQ+jSPjbzjKqfh1FFTyDxtZFiuNV/7B4E8+//n+Lz/tH33QGnYnz49Em+/HR994Vz6FPV38nS+8o0V8Oit/Ho5X4831a0kx1ArUizn9Lw/JMwHfRfLWUCBmCIuB+Fp/PRHPzeaO/uBxFzRxY3hfXdvscrNbXrgdcFu/Ou9U4EOfK+dk0SMbxL21oE2V09LTxu6Fx91kk09KBxtmq/50PjWN7Nm1vlv/hGbfbgCxZsox5Bemm/gaFVf4HeTDNyoi7wsfT0i3enRahOmXD9o5Mq3gW5CnYAexTOzdBu+u5NxQ6e+QMRQTj0lW9I/LpFaRZWS3gByLtx9WBqZpsA2HjPjGxvZ0Rk1GOH231MwoPoizfqo73QAlf3wa+X28jtIjz15D3y0TtsLNsD/H7ABQ5cxMidctNoO0QSXV0tNsJUNTBcsX3Sg/zEZ/1cLRx8hzyxj+guOZnyLP0deTpdD4tPft2yfOU7WEE4hwRUXcjYueGKG/RkId5rZ8djCI2biI0c9EC+HM0Hm9fPIcJ0WL+7zRI6o3q+SFN4Jfpmjg/HRFPSTaNvP4q/fzBFB6PKFdE5UG4T3G8HHc3qrX1bq1nOpO3ZyFi/Dm00TMpncmFuxFh8ny8Z1/nDmlDHf8JkeJXIuL8HTTP/XlxzYGILLmNNniX1vqE+ZAe8Y+LYysC50VftT3tHW8rwmkw0tI/CNgSWLK45hfRJ9xNSyO8E+HfRHug86Zv6YW7Ay3ivIw4ugCNF6+ipNXV+5bOFSPWbY+fK0UbvQfYrBibDkLyjR3AmfW2UnzeM645pMm+i5aG9nG1NjtjtOMlo39YqehzK1mZDmDbhuu47A9WJbywgYXQRuS7tb7WgGHx+3hNv1t0dla4GkVSzxfHpkLzmU4b/igPz53ISajHt/ssSZpnyZJlNJdiEjEIeeB0ANcV5wcUv0+KQmzfQ8Tpw8B3Gra31CpeDekrz1Kcn40WcV5m7P4XhXRLlm+s57MR+XU1MGFxfDiSYngVETuNJsOp2TgsnuvraGHeEZOa2WvXjY/CwjuAQ9tdtz250Hnh/ruo3xdiojhXdQ2difO1o26Pb4O9M9XtjzbwKtKsHx7Hy1wNx6GNgBFIh6Yn772hoE2ImxGxezCSQPoCOKu45geIlH4ARaLsTcNe+4zoTdgVcX4YsYGKZJrORJttl9OATiVdkHHA5oiomz4+/zn6s+8Dj0db3YHWQm9cWuN2t7fX4jkOjb7/DBTV9QNahO/UtDzOVy/sm5z00hxV3fYhiMR4x14DVizOd+kIwIih+014ElbPsRp3/w5sjUjTDhRqP2fRTmdAxOnvav1B0xto28W7vxit/AU/RBu9rwJrFNcegcaNRknzos7GRyTSPCiK4MfA95BTwFfI8/yOOPfDdrXZ+DkcrQFeQBvRHWiT74Di2q0QuXc78L022Fpqw1+G5AN/WJzfkRZxPldxfDbkCJLyfSOv23J8XRP4JZpnT9mT6gttLv6G1lywDzAHsChwACMS5/Xo5D1pUK6t+L+VRNcJwAy1c5shL/lys2dftBmwRpP1T2cC+g40Z9mhOL8wrcSfm8exKePaXYrrGpl70zlvyOPIGWRDIlFpnFsAEefPoHXwBSjS+l5SvrHXlLYbkCVLljGvxCRi9hgYzkKL9DKBYn2BNlUMeo1qPRb/f3gMYK/GpOJxOmvplsT5LcgL8tH698gy0vqdAi2AP45JQrXQrCYLwxB58gLSLG6LPikKAbwaeV/MRCuR3xmMSKZOGBOjHjOZ72mF1gJzYNSnIf3PHZA34c3A3HGN1X4u23TdxnN/HVi3dvwnRd9QehdVmsCLxLkVm7S3rK+eXui8eTIdIsrnjc+ToMVZB3BO7b7Gybz6/0GJmsan2CiJ410R50Pj5+AGbJwTLcKWqx2fpRq/gCPjmoXi88LAB2gz4oDac+n2tkRnguxxNO7egsiy95EubCXjNmWMCU+gZGtdJl/M0rnNFv3TvIh8fBhYqdY+qvlMu/IDfN2HIk/t64lNR7RJ9hqK1Lidgjgf2Xdu2PaTEUHTt9Yml0Ke5ZdS6JzTJg9uJL/wKq3cIVfTIqKfBFYtrn0d2K0ddhbt4BY0/5s3Pi+EIhDfpZC5QpFIHwAnN2xjSY49hjZ51mJETfuKOD+dLsjR7Lu6rNtyHLoo2ujLSNbzNWBnYLIeYGedAD8Gjf/VmmYyFGHSQWcngMHIc7txpyA6z2Uq206gs8f5JtHfboWc2WaJvrdMcNrkumxIjFs3orwWg2vnF47+7HMk/3o/2pxsi9MV4jxORQ42M5XHi9+nRjmQ/oKcBHYj5Rt7VWm7AVmyZBkzSlcTQUSQTUBLquWC2rmBtI8oLycSl6BF2zJI++0mROodWlwzY0zc/ooW9jnY/Xf1PW/UWwewa9kO4ucw5P30BA1JshQ2DEHea5eUk8Q4VyX5OYMacV7/Dlk61UnpLfLXmNSuWpzfkRZxPnscmxKFi5eSAk1O1CcH1o7f62Ttssiz5XZEkpdkyZpoYb9ww3X8dR8U78/ktfM9glCnczj7REi65pTaNZPQWtCVXlrVxkRj36U2NhyCyJEnYlyYtnZtRZwfTMOSXYTnbVnHxbk+8e7di+Skqg3KuRAR8TaSmGi8jUR7vRyFMM9ISxv21rDt+0WbmQp5xF7YsI094t35H+wegjzZZo7Ps8ez7oo4Pynet00asm02YvOmqmNEiJ9NeOvG+/QCIkpWRREoV9FA1MZIbO5qXnsx8O/ic9lf7IcSmU/S1b0N2Fu9N4Y2xb7enIzjG6KkejNW1yMvyMeBtdpRx2HHPEjuZj06E02zxPN/Fli0OP4T2rNh0jfa630U3rpR36XdO8S7dTk1jf4so6zfYxBhvkxVv2jcfZ9acuM22ff1xiTa2LkXkfv70town4LWXOZcNF+sZLFmaafd8XtJnJdt+G9Rz88CT9MG+StaG1O7IBL8O8W5PnSed8+H1m33ovwxbVuTh20PIsnZeoTiKB0T2tGPZfkfn3O7DciSJUvvL7UBeVJaSfEqr7KJkcfbW8B5cWwgWrT9PSbu7Vi8D0Ghqkej0PBqwJ4KEQov0Jk4t9p3TbJ0FG2hi3Pz0EquOkICLxSuP3EbbN4CJR59gyAQymeLiPOvgD8Cs7W7jnt6Kd6joSjs/gZElA6pXbdDTNAfRCT6HTFRbsekt5yMD4h+6YLaNcshD7c7kATGhMAKyLvkNhokSei8KXEFin75DElxbNjuNtBFWxiOPAmfRqTSC8B3a9dOgoieLxhFot0G28GFaAG/B9LXfQfJhSxYu+f86B/2a2oco/NCbCDyXjqsds30Udd7Vt8Nbf78kTbKnCCPq3/SOZnXalGHu8bnAbQ0Sice1bjSDfaVY3y3JcDsJtvXQePrKsWx2eiaOJ8Dbag0oQM9JN6lxyg2F9Em2kqIjNwq+ocl4twwFBHREfdN23Bdlu1g6uL3/ZCH4/rQWSIGSS88T5EkuA1tYCiSuTmZlqRgV+T/QOTMcGv0zU2+Y1W9DUGbqd+L57xYVZ+0xo6F49xmo3pGDdk9QbTJX3dxrqvkoHd3VfdZuqzbyREBuhOtzfJp0Lz8LGoe/W229Tvxcwja1Hk5nndFnE+OJKQ+RBvBz1NsXjVkYz0RaTm3KYnzaoPVUMTf8cgJoC3yV/E/z0KONnXnlfp3Goi8+Ku+oi1rB+Tw8ymwU1d2IIms+Zu2LctoftbtNiBLliy9u9QWFscg8uYT5Jm3IaFfjRZHv0H65Y8iTbIPgAXaZHcfpD/bgTwFZ4rj1WRtCkScPw8c3MX9vdITrcG2sE1Mvk6kSCKDPMvOYyTEeRtt3yMmuP8uJpElMbVl2Lx3u+u5NxRaWePvq+qzqtNavW6FFqGvoWiPtuv7RV91Tth0Uu3ccog8rYic65Hn4cCm7aa1KXEL0v7cFnnufwrs2APawNf6rSh5481Ip/wUWgmgp63dMwlwFA1vQnRh+0HI+7JKOLcrLbL/FUYkzk+nQS8yWgvaAUiT/E4kw1LKik2MPB3/DWyKvDPvAK4prumW9krnBbqV/wv4TvS1a8bn9aI9VOR+Jde1QK2vaEJnuxzD9gZ+XfZfvaHEu3Zb7VhFnD9EFzJSNEOcL468ie9E+r/1dnE22vwp895cgcaRCxruW+vz2juAH8XnYWh++zidNycmRNFqN1Lo2bbh+W9CK4HfLiO5ZlwU+XdnlMbG3eK5j4PGhB/Hu/4OmjOOW2sXg5HDTdvnXkha7B1g95GcH0bhEV181yTOv7luZ0Frwk3i86zRZ11IKxHkVhSyIm2yc1c076rWCYPRerZOnI+HNqU2oOFoAzpH982Extypa9eUxHmXc5cm+9za//0z8FDxuZwHDEee6HXJlkY1zLv4/UbEbUxbPoP4fRPkiNN4Qugso/HZt9uALFmy9N7CiF55T6NETdMjD9InkaRJpfc6IfIu/QtKljFXO+wubF4decF2ABtV36mYcEyBwoW/oMjUneUb28KfkJbmTYhYfAsRe5Vm6Ry0PM53bdjOUXnC7xUT3+tohS+Xk7VVyeiC/6aub0Xkc907pP55GtqYJIuuQyYnRwv4txiROF8WeQ89jKQkOmmcN2j3gYgEm4UWwbA38tjdus3PvnqWA9GC7WxaWtWGNqk6oo6nrd07Pm0gG4o6nBxt9m0Zn3dBnqXrooikN2Osm69NdVuSTpcjCY5pkMbnfyjIJeTBfTutzeHbaRFk3bbxixbr/aOvn7l2blpEPO0DrBK27VV8r6WRh+ZP2tFm4/fz4xnvSg9d6NafH615y3rRRtevHZ8NeW2+SiF10aStSKf6dYI4L84PRuPuHbTmCXNGey0TLTZG6sbvF6N57HZ03vydJdrHu/EOHoXmku8ReTra2C6Go3n4J3QhKRXXTI02I35Lg7IGRd/TB2003k2LZLow6m9jCuIcSSa+BKzXznoNeyZCsnJXE5EwZbtBkR4nESRpHEsHmxHrsdyUqvqGadB8a1s0tr2N1l9Vws3vRP+wTptt3zxs+2lxrE6cD2mjfWUU4nUoqustJLeycu3aijj/HW2QjmEk8zsUKfMR4bldO/fd+E6rtcHeqq/sE31TOWfYKer5jKJP64vmZzejDdXcPOvFpe0GZMmSpfcXRIA8QssrbwdEMjyMkj/uTMvjvJo0NzqpGMXgvAIKCfwQ+HEcK4nzqVGoWuqOfbt63g9tmCxB55DlDgoiDy2Ir0SeJV+TZN1sW/VMByNiYW+0cTJ/cc3+yJu0JM7ryX+SOP/muh6GFronFMdKMmI8wtO0dl+TJGn5nhsjhoJOibxwuiLOfxST+r8ibcV2yEtdBvy5+Fx57O4Wn4fTYEgo8mwuvWv6I03dZ2Is6KRPjhIhdUmc19tLN9nbH+mCL1hrm/1RgreJkXfsC8DmxfkqUuaTJus3/nfVp/ZD3vg30EqmOyMt4nzf4p45EBG9Unl/N9o4OyLjnqbl8fpXRJCPE9ccBHwZ58pIpNnie13ZZF9Qs//kaLNL0CJsehTxxShC56Pf+jeRfD36tmreNTdyWmiHFEe1kbYILeL86/wQaFOqA3mXH4+ilO5s0taa3TshgnSpwnYr7B0fESQPIhLnYhrWXh9Z3SBP8h3iHTuBLpKR0tmjv9vqGEmvbFx8HgSsgTYbVi7axyC00f5+2LwUItDvQuR6WyINuji3VdTr/hTEOdpIuQNFRfSo/qInFToT5puijYbx4vNxyEnpE5RYsUqwORGKjLgXmLJBW7scJ5ETwKuV3XGsIs7/Q5EctOG6LZPVPoyclZZB69w3o3+tJ7rfP47v3LCtpTf8zCjfysRxbOp475+p7Ir6nT/esZuaHhdozZ2GoY2xG5BzxU+Ka06Men4MSZ+dhCJpH6Q2DmbpfaXtBmTJkqX3ldqkZxBwBJFAEdgeyQOsjBYY98TkYieCOG+DveXgPC0KmZu0OP/jGIhfpTNx3r/2d5I4/+a6vjImtxXZUHmPnMmImtazNzUBprXoHY42eJ6L5/1pTGpKqZi9kSzPNcCs7a7T3lYICRbkJfQsXXg1xiT+LmCeNtg3bu3zMKSh+HcUJbEUrRDbkjg/sXbfcsjj6J7u/h71iTYiTa8B/hKfKy3jSsN2QLTjfWhg8YZCgD9kRNmS3yPS+Q0iwW9t/NgVERDnAJM12AaGo02Hp6IPuK1sF7QWnzshGYbpi3O/Ay6N+xvrHwqbBtEi7L6WuYhzXRLntb/TnQTZoogsvxLNC1ZGBELllbt/vG/TxDv3BSLQf4C8Y++L/rgtC8xoxw/RmeSbBsnF/JHw3m5HQfOWjWhJQQ1G3oNnAKvXrv1p9Ac/KI7VdVablpL6ffUeIY/z1xApvhit8XlLWtrnf2YUmwMN2Hwh2uypexR3SuwW7Xmc6rk0ZFsfWhshlRPAWhR5IsKmnVH/ejxdEOfVd+hGOxeK/39s1JUhDei34zlPFtdVbXoAIp3fiPb7bDyDJuVjyhw7h0Y7vBJ5QE8a3+HY+F5/QUkgD0fSDGXflcR5F+22+P08FMVxQNEOFkVk5CfAz6MNL4siU9+hTVEcaCN1A1pzmGkRoXsunR0FBqG5xL9G9r41YGs/NFbdAEwSxy5A87Db4r1ao3bP5jToDERnb/jrac0PXgI2i3dsZrQu/xBtSj4U7eXeJvuDmt1D0frxkeiXXo56LdeP20e/8GHYehINRvNk6cbn324DsmTJ0jsKmqQPrx2bP37OhELa54iJ8Da0PAR2ikH6SxRy1XTSsXJw/jvywOqIAfjw4roVaRHnKzVp45hSkPfw64QGPJ01CSsSchfgF22ybyAKk7uRkFZAHu9PxgSnzNS+NyJ0jmp3vfbkMqpJK/Im+xwtOqsEX/3QZsmtyNOsaVLsO7FwqPSUB6AFzsNoYfxc9AFb0tr4mRKRDq8zYnLQn8Skuds0K4sJ9wCKEFpE3r6MQmy/QhE/VnzP2yk0rrvRvrmQJ/N6VZugIJDCvo+Q1/kU9XaDCMnbm2oLaCH+VIwHv0QeQS8Df6+3a+T59hqtcPvxEWG+DQ2SZGVbiHfnq/gOU8dxo0U8zoiIqWeoJQftZtuWRJFlv2PEPAZThN0dKPKoDxofDkQbUm+iBeaZNCsXUY8imjPqdg2U5O2naDH/BBonOugiQqabbaze6bvRPGqT6AsmQJrrz6Bx9lrkADABrc3hU9BCv60EHiJCOoAli2N14rz6npOG/W1J7hbv0uB43mdWbbiL6xrPx4M8LZcoPo+DiNqXon6fAvavnd8ZzWWOI0i0hmwdhoily+LzIGAqFNlTzcP3KK7vX/w+G/JQn4MGZduKNjc83vl/Iq/WR1FU5C2EowdKIP9U9F33IbmZJMe+XT2fjNaKyzKiE8P3Ecn7Fcof8mT0fd9p2s6wZ+Voqx8jB4rN4vgeYVvlaFURuYNoSNILRcNNWzs2NfJ4Xj4+n4dyScyGIufeie+zehd/r0nifEi8V7egDYl10Ty7Azig+C5bIAecU4AdaSBarmZnOVf9PopCrvTsF0LrhreA7Wv3TUpnh4bsE3p5absBWbJk6fkFLSJWQ55C08axy9FO9tDiuvXRIqgkdnZGYXbnAXO0yf4hiBT7W9i4fDE4n1pctzythf1i7a73nlwYySIceV/ehEIC30KEeRWSPzsinHZpxwQCeeo9EZPgSiriJ4iI2DE+Dyqu34RmvfF6lWcSrQXikFhAnIo8rspF/dbAZ4iMPiXawyNoof+1vmmDNn8fbZDcFe1gGSQHMAUiewcjUv19RKiWxPk5iJiqe313W9I3Om/6XRW2LRXHJoi67ACOL+6ptD9v7e72i4iN94mcD2hj6nbkuVS+S4cgYufPdE2cN6JhHvX4DNo4m7Y4vn/YV4+GmQPp7N6EJEcuRSTJDA222XLhNTj6z4cRUbpArZ1UBNMM0cb/1ES/gkjPj6KOyufep3y20TbeAr5XXDMlWtBPRPuI0r2jDxiHFmHzBNpAOzyOzxzHjm3StsLGgYice4MgzuP4jEjG4sE4dz+SljkL9bvTtcPeLuy/m2JjKo5VxPkdFMR52X4asGtkc5lTwrbvxOeyv1oy2vI8DdbfsOiHOmiNAZcgT80lwqbLog0cWdw3DiKbOuhCI7gb7Z0Akc5/BCaLd+ewOLcA8i59ikIuglp0Z5PtoPhffaPfvJvOEUZ7oAjEv9Py4J0AbQSMV1zXJPE4MtnJHisBgcbUx9HGc7lRUnqhD42+YZ1oK415bXdVd2je+hqa496PNndnRcT/+cV1jeW1QbKAfwkb5q6dWwptrK6N5jtLF+eOQxsAHcBybXj+1Ri/C4qUmr04t0HYtdWo2jDNe5gPQZGdxwNH1M4tiNYQb9HZ47yMQOhVa7ssI2kH7TYgS5YsvaMgT6FX0S7rDci78ru1a9ZBXlnrxOeJ0Q7xHk3bW7Nra+RNOictou6XiCzdo3bt6sAfmh6Ue1Oh8+KxTiDujOQOPgEuL45PgGRb/lkuRLrZzvoCfPWYkE0bn6sJ2p7xeXjYP3vtvu4mHiejpvfc0wstwnx4THwfQQvNlxB5U+oUr4YI5/+gRf9RtNEjC0lBvIhI5YuBs+J4uWirtFVL4nxiWqRkY2QOIkseR+TIanTeqFwEEagvI53Ni1EUTbeHsCKS5nO0CKsiiyaOZ/wu2qAcXFx/KC3ifPIu6ry7NcwHIdLxGVokc/XerYe8H3+Lxqz1aYViL4c8yp6Lem3M461ob/1pJccbhhaVr8X36fSci3umLH7vTgmGccKWD4GF6rbXbJsx2sAl39TuG6jb6v36OfBqcXy2eO+3BZYpjk8R9b1dU8+/+N9VfzkQ9a9vIi/4wbXrfo4W959EP9AB/LphWzslPyza4LbRTpavHV8o+q+naKMmOCPOZTYIey+hcPgAJkFzxAeqfqxBe3+AouU+Q1IWh1MQXyjq8zS0oVYS5+MiT86mN6N2RPPsV9DGyGTFuUUQcf4QnYnzxpM/x+9VfzAR8oA9oG4PSlj8AbDVSP5eY/O3mu0LoiiThWjNV3okcY7ywXQAC9fqvewzhjVtVxc2VPrahiKRr0IJgZdCG0A3IkesDhqOnkUbjK+iefX2o7juoGjLlfxN3+jPzkIbxW3zfkabaXfSmjtWOS12j88TEM4JTb5XI7F12ejDOoBD4liZE2JB5Ej4OrBrO23N0o3toN0GZMmSpWcXOu+W7oC8yT6mpokW52dABNqTaOH2V7T72hYP88KuPwD3F5/Xp3PCvHGJELvafUmcj1gn5QJid0TU7Utnz8HfR/1eQCSBAs5HRFojhFMxER9QTMqWRsTOD4ENKQjzOL9OtNv5GqzPWRBZcCA9nDhHkQKLFp8HI3L5Jlohy1ciIvUZOid+7cOIXrxNe4uUC6Ll0cbfR8DviuOlrMgtiHzYtbSdZhf1fZDH411EYtp63cXi4nhERp+HNn66dVMCWBgRN4dTeBbHuSkQef8hIxLnhyBvvVtoWPMTkUyPoMXmqsXxYYgw/zfamLg3+oaTidwXyNNoQiJqpmG7B4ZNB9FKqD0MEaTvRNvopP1MF6RlN9u4OtpkuorOMlf1jcuB0UZfppDgaKgeh8Z7Mkvt+JbRLmxkdYXCxE9GGyeNbPp2YUOdOH8DOTOMIBMErBnv4JXd1QeMxMaKCO8qQekk8dxPq7cP5Cl9VVf3daOtZR+6Z9TXcRSyBSgJ/BtIY30bNE5fToNzmbKe4velEAH9Zdg2T/l9gOkQcf4WNa/Ish01ZPfUaL3wVdTlkNpzXxTNFR4C1m7KrvjfM0Yf+mM6z2unQNFFh3RVZ8gB59Imbe3C9tLec5H2e9UeHgbmaqd932D7cmiOuC5dE+ZrAD9rsp12YeOh8ZyXic/D0Hrmsto116K5wv10Y8Rhzba50RzmdxSygHQmcat6PTLa8lRo3JgWEf1rFdc2Ln8VP/8E3Bm/r0XnnDx9kfTYBU3V6zfZHDY+EO9YJc9SRkosgKKPrqWHruGy/D/bQbsNyJIlS88siBDbES3KqnD6vZDnzavI23yWON6H1mJpAbQovhctghr1HBrJdzkaeCp+X7M2OPdDHlAn0qDeY28vyMPhrXjOXyAP8p8X5w9BXnlfIK+Mq5tuC/FsHwD2js990eL3pbCrOt4Hhd7fEm23SVJ0HJRI8lkU/tsjiXNEanyEvBurSe+WSC5kuvh8GSJEl4/v8zo14rz4vV25DUq5iB8gEuc9ik1AOhPn/0Kbf215HtFm70cbUXX95bpnZP1zd3mYL4oI8Vfo7FlcklBTMnLi/IRoK417wsUzvwUtfH4Yxx5FHk8z00pIdwZa2C/djufehd03I/JpN1rE+VBaxPmdtCl5ZmHjqsjD+WoK2YrifavmCLvEOzdxk+8V8hbrQETyDMXxXYBb4/cR5CGQpuoV0d7nbbhOR0biD0RE4xvApkW7LfvY8Yu6b5IorSI6TqJIRBrntkfjyLKjuL/pzdTz0VhV9QsvA/sU53+JNtM+R9FSbZnX0plYXDbes6+ATap6K96x6dBmawfFGNy0rUj26goka/FV9F9Da9csijYsXwW+35B9i6CNsn8CO9TOjRv96YMUshe0EpzfApzXdJ2O5Hucgjby1kSyJz9B3vvv0KbNvcK2Lt9jtAH9HPLUnrBoB4aiLi9Fa7bGc4YUNm4b71eVRHcOFIHwDkWCbURg70MDjmFRP30QWX4ltcTptCLOpqLlKDQVmsO+jKRc/o3WRE1uTo5sDFsfzQ/PK/qGqi3Mg5xxDm/Kzm9hr8V79iSKVK3y3NRzMXR7dF+W9pS2G5AlS5aeV5AH2M0x2J5bDMBTIM+R3RA5dgMwa5zrQ40Uo+Ed4vpgVwzAv0ALtT/GJGi34po5EfE3gkdOlhHrMn6vkil+Lz4vgrwdn6GzpttEyDt5HNoQbhnt+ApESldhfgsh4vx1pGk9DfKSvCsmk40RT7SI3HHiXXqRHkicIwL0EeCU+DwALdBnp7Xx8Nt4/gvF5+/FO3cfhTd/m+wvtde3RKGtVd0vG/V+L7BycU9JnI/gvdug7ZNEPe7TlQ0o+e4yDdqzJNpwugURMpfQ2bO4HAOmjPMfIvmTUuu6EQ3z+v+L33+IIiQqguzvaFwrr5k2vl+3J1L9BrvLBdmliLjbnRGJ8zcRWdLW6ChgFUScX0Vn4rxaSA5BZMQVbbCtHyL230YRRTPF8aMJ0ryLtvJdtIFyMTBb0/bGzwHR1y4T/UFFOg5CXqV14ry+udb0BuWswG8QCfo8GoMXRGTk5Ih4PrwrWxuyr9zcmxmNUdVcZnYkz/Q2cGBx3cDoIwZTi5hq2PaybS4T/fBnhf0lcT4T8qBvp8fueMhLdwLgGESO7c6IHudLxTvW7e0BRUm9izZ1Fi+Ol2NXJeV3Op2J81mQE8gB7arTwpbZEAm6Ca012qzx3c6llluiYdvKd2whFOU5bnFsLSRzcxWaUwyO606PfqORvrbeN9ber3HRhtlraM2wK1pLPlq2mzY893sponXi2NRI9vBhtMa9jvAmRwT0hcj54xRqUWndbGs5hs0BTE+L3J8ZeWV/BlwVxwYirfa7kNd2dX9Tkm1lNNdiKBpi2uL96oMiIZ5CzlcVcT6g9nd6pDRSlv9n+2i3AVmyZOlZBU1wq4zxSxaDRf/adXvSIs6rxecQtOvejuQi5eC8QExuy3C1a9Ak+GJai84FkUdJ6aXXI4jKnlTqkyvkdXw+nSUr/o+9+w6TqyzfOH7PpjcSAkiX3kECIh0RBMQGiiICKioWrKBSBUSw81MBu4CagHQQqdITpPfQew8l9EDo2ZnfH/dzMu+cnd1sMHPOTPb7ua5zbfbMbPbZM6e87/O2DaKQ85Ckb/b2syXEvlsUyrJ5VIfJSf675J6D3XKy/By1eA7ovo6t2jhxHoXb5yR9Pr6/Q9LHs/jlysVNco/NLO615cTDDDkJUVpP7fg6Rl7Y63pJn1djMnIbNU+cD8n/Py2OtUcFLu5nl8i9SlfLv0/u+XK5kqlbWhjflnJv5yPi+6/EPfUM9Z04Py3Og93VZAhxgedCPnE+WU7wfjX/HrmS/5ikj5Z0vqZJh7QB50zVE+cLx75Rkr4v9yQrfUox9ZE4l8sU16jgOWDT4ysnxF6SK+xLyAne85L3pOfownJvvTElnQdj5B6Z0+Jamy7pl6ovTpn1OJ8uP+sK753Z2zknT3+xj/yszRbTfa88qu8ZJVMLlHQu/EGe13eiGkfCrCb3fnxBSXJUJSafc3Hnp2q5Si7jbJ59HurZgaSMtUPyz7OF1UfifE7n0zyKaSm5A8CfJI3vK+64p1bj+vqVPF3E1NhKPxfk53G3YtSDnER/Xk6QZsf2qyp4SrHc+Xl8XEfVuIftIifIh8jTNj4V5+4MudH3ERWwuK4an69NO1sl368X5+2MOL6Pxz14RKvj7CX26yRdFv9+lzzdTfZ8uDbuXa/IjZNpo1D6XGv5+at6490YeaTOkxHn6dk5KY8yuSCO7cVyI+DN8XcUWh9T4zP3Mrku+4LcaeVA1TteZYnz++MYlzqig624rfQA2NjY2meTC9vHyT3vVuzlPWlC5MB4aFwpr9L9V7lX4WpFxJvEkRVys8RYtmDHRMXwerkx4PyI7/p4KN8hVzgKT5Z2ypb7vH8SheD/REFnjJJFv1RPnN+nPhanmdefe7PPTo0JzylyQjTteTNITp5/VE4KZwW8MiqX2fk3VvUESdskzuWeFhdHXI/IvXSXSF5fSU7kfS+LV54G41i5klpaT+34vaPiWr9I7jnabA7gj8hJ0mtV8Nyq6XkXBfL84n7flivHRyuGAcu9ZleJz+J0tbhnS1zrj8Y9fnSy/6uac4/zJeK8vqSE49rrPT0+8//KCbxPJvvHxbl7S3qeFxjzSLmh6UvJvjRxfo5ckdtX9cXKhif34dKfY6onzs9TPcG7tPx8uLjIGPO/K+5PO8gV9QtVn+Zisjy67gE50fugXFYoa1G6kXHfulxeg+Njck/B7rje1srODbnRsirpIwXHmN23hkv6oNyQtqHqC/1mr+8d94BZcWwb1hNpcYyj5B6i6TNrLXkKsapiUdq4p2bX0Kpy8mm6pF+U8fnP4W9qljh/XfUe523Z01GejuNIebTSPkVfW3ID+T2qj4jLyibj5PLrd+RFlkfH/k/F9fe8nMw7QQX21J3D37JWHMet5cbpF+SEeRb7ZnJZffMCY8qvE3C/PMrsM3KD7+vyFE1Zx6VF5LWyDpbXFFq6gBiHx70+HRXb43rJXWNj5OT5ZXHPeKCEczero3xR7rzwkPx8qMoNOd9J3vv+2P+Dvv6uAmIdFvemKyR9Sx7d8bT8nB0X71lF7tF9sqSj5NGg2XVZ9Hzro+RGskuTe8Rjcf3/VvWpKLMyxCtK5rlnm7+30gNgY2Nrn00eQnlz9qBVY+JjE7mQe4CkTyf7946C0Uy5ElLYIoq52AfJld9L5J6k2Sr3U5T0fJeH2/1Knk7i82U9nDthyxUaT5YrkNlCr92Sdm7yvvXlkQpTs0JRC+PLetNkn+EI9ZxDtSJXmJ9SLPCl3FC65L1FTRXRaxJZrrxdpvZLnO8S19PralxEqEuuCP9HToZ8VtKH5YXKzs3/zSXFfqDcaLJMcuzXkXtp76Z6BW5buRJ6bMHxZTGNlpPSl8m9MbdP3nN4xHabvBjdMcr1emv1+SvPkzs8fz6q3uO8r8T5wkVdX83OOTmJ+434vN+X7P+w6lO1fDL2HS0npQtb6C8X9+pyQvdmSZ9N9mfTbywmP2sfkns/jk3eU/rIlNwxf11O8n8o7gm3q8BG6tw5sIs85HpE3Ld2kJ9p2TQMv5L0YzmB8yN5PubCFzFXPXH7TflZu07u9QMi5p+q/gwcLncSKGOU1Bi5gelhOSn+vDzlyVq594+W9Em5k8V5KqjMpXqP4R8rFvaN/R+Ty4evSdo09qWJ81Xk0RIPq+BFi+fmPIl/b676lFkTCo5jrj5Hubzw24h114Jj/Za8YPHKyb7V5Ya81yOmLCma9SwdJ2lRSQu+07/5f4y5t5Ecy8rlgWvimjtJ9efzQnIHqMkqYa0meUTJX5SMKIp71CS5Z/meiinGSojtPXJj6NNqbJieY/lErk98R7EQZEnxj5OfZRfKnTz2y8cjP+NelPSzEuKbvY6G3GnmX2occfZ5eWqT+5SUXZr8P0WvbTFITtpflF0zcpn2IXkNr6qcN0h7nH+g6DjZyttKD4CNja19NnlKhVcl7Z7sGyv3rngpKVBWJR2SvOc9clJ9yYLjzfcgO0HSBsn3O0bB6EpJH+7v/8PWI+H1Xrln+UZR8N1Y7rX/miKxp8YK3HsVLfItjG91uZfFRvH94IjpTTkJtqXqC9guIPcuOiv5+bJ6PWcJztHygj7nyT0xvqmYxzEKxVmP8/1UUuI8KghZj5ErIp7b5J4XW+Te+2m5IlKVe+5erXpyrOyE/1FyUqcSx/YHcoXiWbmx7wzVK5vvK+N+IPdwuVNueDhPrgTfL2nv5D3flBsnXpYrS39OzqeWVuLVcwjz7AVV4/s5Js6bfV9EvPL0ME/H+TtL7uX0q+T1bI7zp+LrTJXX+JtVONeTK5W3Kkmcx2uLxOf/dMTbNonyJn/P9nJjW1VuBMjuCYUND49/Hy/3HP+J6j3chkR8z8i9ilvey7GXOBdUkpBL9h8uD2nPEuPp8Pq/xfnaI/FUxLFNftdwOWl3sdyzNUuMz4jjmi5Gmn19V/LvohLn/yc39B+mxh7nH47zcoYi2ZzGJI+iKrVcO4f3pvfgbeREZRmj5bK1Ffo1MifuYXsWHas8srAa19aOclngZbk88Fe5DrSP3Gv7SjUflVbk4sVpo9+2ckPPSsn187n4e55UTCUml7//Lpchyliw9ii5bnCHevboHywnzt+QR9CVlTjfQC5LPaPG+m6v5ZMyrqt+/B3jetm/lTwysPBRk/H7h8hl7rvkTiDp9FeD5aT/E3K9LJuqpdT6QsS8n2LhZLkR+lFJa8b3Z8e94lfq2UhBDmEAbKUHwMbG1j6bPH/ubXKvzC/Jw+buladeOFPSBLnH2KVyr4zNSow1HRa8aRQSblfM7ZsUKj8lJxf+K2nrso9xp22Sfi1PVXCpGucwf4/cC6tp4ryAuD4tTxVyd1IwX0Ye2ndVFG6ulLSr3INgx6hE7FDisczOydFxXd0g9w76j+qNOxvEexaQExGPSPpZ0QV21Ss52dexcsX4k/JUAI9J2jL3M6vLCcjtVN7wyoYpe+RE+T5xb7hM7kUyM+5tq8s93p5UbjqqIgrBaqwQZw1RWS+WVeRRM49I2j953xC5F1maEGx1wjw7b4cqlxRR88T5aSqhl7aaD7E+Sq74fEBO4I2N662a3gvivJ0qN6RMKDDmvqaP2VBuOLlVSY9MOSlynFz5zBq1Chty3d/9yeufiuuusIR57vf/Pe5XH1Sux3BcT9kc5+crWYCuoGO6tqR/y8/SZdLfK+nncjJvnWRfdgw/GedwaQvSRRxbyj3xtlS94XFnOSm2f+7vyXdyKHrkyW/imOUT59vKCZ6mifOCY0wXrf66POJhQ/XdI7PZiLUiGqXS59cecWz3lbTYO/mbCzzGP1NjB6AzlUzPFe+ZKDdKldKQ1iTmk+LZVI1nwqHJvX83OQH5hDwqImt8X7ukWJeTn7lVebROFufsKRDjnlyNc7zIekPa8JjVZV9QjJpN42znLX/MkvtGRW5UuVYeZVBKMlcua/1CbpS4Wx4VkXbCyRLnj8nPuFHtcDzlESVD5ZzCA3JdJuu0tE9yz/hu2ecAWwnnSdkBsLGxtceWPMw2iIdF9nC4Qh5ONSZ57zbKJR0KjjWdw/wmOUH6dBR+PhivpYWjHVRv1X5f0fF26haFnEfis76xyetZ4nyGypkH+jNyQukB1XucZ+fxHpLOitgvkXsa3inPp1n4YmlJzIPkoX7XROUii/dkOdGwgxoT1bfKlboiKxZpb/h/yNPELJu8voN6SZzn/9aij23uHMj+jkXk3iFnxeefTs/xZTmhvlRJ58OIuIZOk/RHNSahV5OTjQ9L2jfZnybMW3peJMeyS04s/VM9GxjSmHePa+4yFbA4afJ7x8rPqrWTfePjOjtA9d6674r71TFKGgHjtQ+qwMUJk/NzlNwD+jS5p/4eqs9VvpGcAHlAbgD4qtzYdrnqz8GWV/KTWIfJU0Fsp5g/+Z38PwUe443lHvuzp2Jr8p5BqiehTy0qxojtifjcf9Tk9VXlRum/KZmzPl77kpyYWrmIWPv4G74ld6DIkvm7KpmvXC6jfU8tnqptLuKdU+L8OUnrlRzjmHgmPROf/9vyc6uw+2k/YkynFDtc7lxRlcviB6mEKUH6EXN6/Xwk7gnbqvF5mv1dx8jrI41tg7i/I5ddd5BHc1wkj5r6QxLvBnLj5KHy6IlCRkeo9+TtEnL5cJqkTyWvp0nTP6nA9a9yn/Pv5IaIbAHN1yTt1uy9JX7uQ3Lf91nWk8u5X5DLQTep2GnQmjXcLSGXvd6Mz7pZ48lX5EbjUuoKvf0dcjnrFTXWew6QE+dfUhuOOmBr/VZ6AGxs8+s2pwdcO29RaN9e0ra5/VkBbSe5F0bhvZzUOMzvRDk58ym5EvRYxJX1Nk8T55+T51Ytcs7PhmHJnbQlhd9Bqi9+8331TDStGYW0J1XQwji5wu9nVU+cb5B73xC5B+l5coNJVdKFJR/XcVGgPTDZ92l56Pg+8f0IxdyrckKt8N6kqlfcr4qC7dDc+z4Vf8ejiqlayjzPk/vCKHnamzPlitF7Y382H3TWGzJbSPNqucGirCGhH5IbpmYo5p+M8zb7e1aT5658QNKPC44tHc2zpjz/7+ty8nb53HvThMSeck+noqZiGSHPoXy9Guf3XiOu+WzthZXlhtVTVU+if1mxWHTBxzZt+L1HToxfISd4X5bvuUvFe9aNmJ+N6+0CFTiUOTkXx8gJ+/vlaW6yqY3aJpnXJPYd5Ur7ern96fma9ST7uKRVCoprgjzy6feKHuaxP/tcu+RG6x/Iz4a/yz3OF5CnkLpOfq6VmtyRp4t4RV6U8DNqTJhX5HLXGUp68Je9qffEeXYvflRuHCp8Go44ZofIox7eIy/weHDE+3eV3EiSi3mUPGLuMknfje3cuDf8SG2eOO9tv/zMvU3SUSXFmB+R8R25B39WNltEnoryKTlxXso9oEmc+anY3h0xPqDGxHnZC6hOimt8R3mkzy7yFE3Pq3GO88LLhHJD/2LJ92PVj85pklaQe5Y/JJdnC5m2L/0d8cwak3ttibh/dcvlxnziPB2tUsh5oca6wo8jrp2UNDTFs+xpucF3tDwq9Vo11ttInA+wrfQA2Njmxy33IFixjIfv/xB7syHu6RyPC8ot9NeopMWRVJ9X+3QlCz/KvcXujYddljgf0uTnW/pw7u3/b+fzoK9jIifOr5eH0X1dyfx08frqKngYqxoT5zvLifP7Fb2I1TgUcLycQPupCp43L1+wkivB01VPkH9WrhBnQ9lHypX57XLXXWHnrOor3l8WhfHsmA1RY+Uym8f8TUnrFvn59/I3jJKTj9kUU4/LFaGGpH7cwz4b97CblRT6S4p7Z3n+z9eVzAGqeuF+1Yjz9ALP27Tx5CZ5tMb5cWy75flfl8v9TCX/7yKOqTxP7dOKecjl3nYLyENtp8m9g9aSE+anKCp28qLF58vPjaKOa376oH/LlbHlk/2HxLl7ieo9zsfJ00+9R7mRFAXFPTyuqcvkqW7WUb139llqMid3O2xyo8jrikUp88dMrix/sMB4KnF//Ueci4s0Oz/k50AlzpG94294Ic7zB+KzmJ1gL/H4riFPbXOz/ByYPSWL3Eh1RfytRTTu9Pt3qPfE+QeVaxAs8FhmU7KcIulrudf2Vj1xXtoihOlxlqc5uV9JQ5OcYPqdnDg/SHM5VUuR8Sffpz1f15Mb0tNyQVlzmO8gP9suV0wHoXqZYCHVE+dHFH0PyMW5j9yB6RxJh+belybOP1lkjL3EvZLcwed7ub9hM3l6xFfUOFVLoSM85al27lY0jsX9/hpFZ48+fna8/DzeRk0S0q0+D+K6nxixniRpl+Q9i6ueOD9SBXYC6iPuUXKZ+5E4xq/L5ZjV4/WF5PLX9HjPg+k9gW1gbqUHwMY2P2/y3KnHS1q87FiSmEYql+yYw/vT5OTq8vzWLysqoQXHnvW+uiQK5XcqeuQm79lO7rmXJs6LTC6kc1LuKS9A9TPlpjRopy1XePyupF/KiZuxuWN/vVxB3kO5xHnRcTZ5bRd5TuIH1Jh4bNYI1KMhpcVxj1KMypCTX/fIlYwvKXrmJQXJjaLg+fmCYltDuelq5PlpZzdAxL6t5Ar7qYqEf3Lc/9bXZ1PUORHH88Lkut9GrnC+rZhGRq6YHBHn8mkqtkdOX+fvTnLC/xFJG2bvV71SsowKrmzIjSQXyUmENWLfkvJiSVVJR6uXHudxny4qzk/Kz4O95MWanlEkluQE1EvyM+vU5GcWlJ9lN6iAoexyJSyfrHlXfOYHx/fps/aQiHn3Xv6/opMkO8i94NdPzslsEbp9y4wtPe+a7F9KngLl4iavLS732v9lEdd/8nsHyxX23+T2Lyk3+FwnT8l0iuqV+FXlXnE/kadAKmXNiF7+np3jPLhTTj4Nkae9uEZucGt58lEub/1Sc7GWgupTivxYbTB3tTyFQVXuBZs1AA5LXv9BvH5sdl6UHO/RcllmVG7/GLkx8pV4VixSRny9xJw9n7ZQMiWbPJpnYpyz/1WBU1v0Eudpkl6NZ8BrcS8YnsYkJ0onyY1VvyowtvQ5dUqcr0fL5cA3JJ2Ve//S8Z4XJW1X8ue/blxD28b3Q5LXtovXnpf0zZLie7+cnJ0pN/if/U7uTSrwGRz33jvlkaknyQ3+j0k6LHnP4nIj2pvyeixljezMytDfUrKGiaQD5WfuFMUUf3L57CBJf5Y7XM0efV1G7Gzlb6UHwMY2P21qTOBsI1eMNm+Xm6yc+Dw9Hsj9Hi4bD8UT5GT1PSpogZnkAZcvLK4r93isygs/5qeO2C4e4lUVNLdfLt4xqvd4vS8exjPk3g1tN2Q1if9UuRfGY3KF53EllVDVE+fPxt/SZ++HeRxb2hjxVbnC+z1JH07es6t6Js7LHr5ekfQXuZdgNuXKznLPhqqkHybvXVXu4X1hEfcMuRfQNEl75PZvHvHuGDFlvfIulwvGTysZbpv8XFkVzFFywuE3yk1hIi/ok0+cLyz3li2yR046f/We8rDqfSR9PHnPLvKIiUdUXxC2oeGnyPNZHlo7TTHdQnY+x9f95Z5Dv1MbNAjKPbZflxPkmyf7F4/rKXtWLCknTI6XK/Etb/yVE833K7fAqJxMmCnpkPx5Ev9+QNJJZR/biOUA+dkwIr7PEqX7xffjJX2xpNjSctcYuWFyVHw/Uq4QvywnIBaKa3BNuQf0Eyp4yos4Vk9J+n18PzbOyQfjmN4q99B+Pf7dNL6C7ltD+/m+neN6elwu69wR110hyUfVFyE+QXMxT7K81kVV0g+LOJ59fX5xXv47+TuyczhN7H1PuXJD0VvyDPi9XFZcLP/3qN4z/lVJX419ZY6IqCRxZ9MIpb1h94579E9VQoNU7tjtEtfPNpI+ISftuiX9NP9+uSxzdNH3sPjdv41jtnF8/0M5KVqVdFnuvcvIPahLKSskn/1YeQqTf6o+RVt6fd0e9+H75OdIGVO0fCyO4duSPprFX0YsfcSYTie1tjxV2HKx711xH3tc0s+Tn1ks7rdXFH0vyF/L8nRHB+b2fV9u3JmieuI8f49ui1wOWzlb6QGwsc2Pm9wT6K9yb9LCEov9iKtL7gE0NQoGc0ycx8+8R048/U4FDV2Nws13VW8JXkiu4G4a368Rf8Odcs/Y/Hx6n4njX3RFaKjce22y3DN/dBzDm+Wkw9plnwdJrPmhoDfLScZ3ycNCb5Ir9+sl7+uKAuUjKmhxLzU2RtwRhbFpUah8RdIvk/fuIi/odW92rpS9yUn+ZxXDU+VpIw6UexCdGq8fFMf7FhWXaBgp6SPx72HJ711d0sVycvwhOXm3U7y2tpwU+WLZxzX5O7aOY1lVDA/OndubRkH4DUkfa3ZuFXj+3hXXz61xbU2X9NvkvZ9R/f68WcnHdfk4b7PE6Oweo3KDy11yD+8jJC1QYFyj5UaS8apXhs+Iz/91ObGUTcHSJQ/JvlBO6r0ecd+gueiV+j/Gu5gi4SE3gmQxLxRx3KCk52jE3CX38D++zHMgiWmPOHajVa/UZ3NXd8kLkBW6+Gt2PJN//0pu2H9A0r9Un5LlXXIP7ZfkXoQPxzkwTbmGjALizT77H8qJsEvlJMIbclJpn+Q9Wc/iz2bHuaAYx8sdExaI78fKSYY+G/zl58aH5Clx3pfc94paWPWA+HxP0twlzn8yN++fxzE3jPyU12c4R16Q9MeqN1Klib2dizqm8ft6m25wLbnR7+gmr31f7tiQdRgoZKHt3mJNXv+CnNjdJ/9eNU7TU9T8yvnRRx+Tn6e/Uj0xuZQ8iqKqWPckjbHV9wV5aq5maxn9S9KO8f3+cnl8N9VHop2d+5l2OGeHyD3in1Ay1aT8XF5drrftogI7WzX5PPeQR6nfKjc69doBKH/+FBzvCLmecK48SqNL9WfXknF+PJ47ZxdK3lPU8yydQuaouC/drEiaq7Gjwvfl8sGlitE+bGzZVnoAbAV8yE3mGWVr6fHOhng9qUjmtdNxjwfbFnLy8SH1s7IgJ3yK7Fm8fDyQX5UrYHfLc7+mBdu15Jbh2+S5KJs+hFtdAM49dFeRE16fVb3S+NkoUM6e77Odzoso6O4j935NF3XZWO5Z3ixx3u8pfuZRjEPlpMxk1XsBrBMF4KqkXyTv3Smuv1NKPq5pD+HrJF2RfL+IXPm9M87hyyX9UQVNF5KLbXAUEq9WfcHM98Z58RnVp7rokhewu0P9WJyowOM8Su4Vf18cz3c3+Rs3idf+G98Xeu3JlbX/xHHOplwYE597VdFbK/ZnCy2fUWB8vU1vMSU+79kLqMbXQXLj4NkR/xcKjHV/OUme9RRbQJ4zc+2I6XW58jMu93ObyM/nNSUtVFCs6bMhS4h9TvVnQzbFyV/VmDhfWe7Fd3DB52lvyYZN5efatRHvXslrq8d5/Ncirys1lm1Plnu97is3mjwlJx7XS86RdSX9PO6z35a0bJHHNhf7YnLv1odU7+G6du494+NYf7fg2D4X98qvyCM1npQTIGPewf9VRKNk2nByoJyknavEecHHN+2lOVFuzEnnBR8pPyueVmPiPD+isshF/obLU+9slcYT9+KqpGPkkUkLxP31GnmqoS3lJPUnCox1RNznvycnoVeL/WPlkbKHqrFskE9cFzH//gLKLUAt6fNxLKdJ+kbutcVVT5wf2ur40nNVnq7mWkmjk/0LyY16Y+UONtMl7Zb8bfdGrDcVFWsac/LvXeRFafdTfaThSHnh8Cfk3vKLyWWDY+VE9biC4813+BoT19vWcv3rVdVHHs5e86Lo49ok7k3lxucXJf0hOV+y63BJuZz2sGJUVfKzha4hE5/5vRHLI/I9N60rpOfMXnIj9h/KPsZs7bWVHgBbSR98myTr5tdN9Zb2pyW9t+x4msTXFYXZLHHe76laCoyxEjHeLRe6r1GTOapVT5zfKjcGFNV6PUHSpOT7rKCwtZwgf098v6saF3ocK/fYL2UR1SZ/xwYRX1XSH5t8Blni/HHFXMslxbmiXJn4cq6As6w81/ZLkrZO9n9QxY8y6FGJVVR04zx4UdFrMHl9tNwTcniyr2VxJ4XItHFkkDz3/uNyr5EejWNyT/R15Olj/lv0se3t2CR/zxjVV7y/UvWpcNLK8XuKiFu5OeJj39JyUv+LqjdMfFLSW5J+EN+PTN5f2PmbngvxdWjy2uZyEuo/StYxiPvfFXH/OEseJTFGxVWGsmO4h3I9YOVe5VmP87FFn6O5WNJ71SLys+E+uZEnS55l5YUb5YUJD5VHnExtdk9pdaxy0ukzcq/hNJH/W7l39A3yfXdQnB/Xyc+IwhfOi9/3E7lCnK0FsJc88mSa3BO29EWK+4h9QTWZ8znuyzvIDQFbFxzTYLkB9WV5pMllatOFXtPjlfy7bRPnakzsfkFOmlfjWl81eV+WOH9KTvoVniRT47P1ujim3XKZPEvivSvuX9kczA/EOTs1Xt8yzqGWjvpT42iuW+K4vRXH9jHFdHJxDy51ioW4vo5Vk3KUpMMj5qvUc6HtxeX1kaqSDioo1hHyM/Y5eQqONHGePYN/H/eIhZPXzpXXQ7lfBTZOqrEh9TS5TJuNjJ0l9+CvyB0tTpNHplTlsvlTKn7kUXY/GCppQ7mMOj55/UOqJ87XjX1LyD2lty/zPI5YPqZ6Q3o6lUyaOJ8i6UwVXy5I6ziflzssvDti+lJ83mldIS2r7VT2fYKt/bbSA2Br8QfsAs3Gkn4RD+NdFHOKFX0Dmx+3vm6qco+nmXIPnTXKjjWJKysID1KbJs5VTzQOTx7IL6g+VUt+frI1428opJEiHsI/jULYP3OvLSdX2L8WBZ78vNUflJMjhVaE+/hbhkn6tNzr4g7lFpiKAtBGUfC8R00Sgi2KK1+Z2CyO5eb5c0DuQThL0rfn9P8UEPdouWKzfW7/MnLB/bjkuBY63FLuHbRt8gxYQJ4Pc1m5kv7jKEieq8YFyBaSFya8Vm68KmWRLDUmHHaVpzj4tqRlavVzeUe519NVapI4b3XcchLxT8r1ZJZ7MlWz+5PqjWnZFBej4p6ySZHnr9QwdPVEuSJ/ueoL146IY/y83DPnR7FNVb3X/vGSri/oHEiTY5+WkzinqueC0GniPJtmouhKW9rLKVvYb3G5kfehOFezZM8ucqJyRhzbk5LzvbDrLM6DqXENZfNrfyV5/Qg5MfZ8/A13yQmTsu4JS8oJqC/G9/vIDRM7Svq4nGx4SfWpWkpJ7Pfzb0mnP1pRvtdemL9/tTiG7H6wgOrTHR2o+qiOUtcIycWav6+3deI8uR+MlstSl8jz6p8Xx/kB9UycnxefQ9MFgVt9bOUE77/kUZ/byY2+18f94cPZe+XpEo+QR3Hsn5xHZ8gjQRctIOZhcc1cKveCHSInvy6LY1j66Dg5qX+gpA8n19Sauff8X8T7G+WmtYn73SEqcCHYOK67xWd+rurP0644xlMkXZm8P1tgeQcVOG1bLuZfyc+nLeNeNlKeKqiqGPUQsa8pJ1Q/roIXA1Zjo9TV8oieqjx672PJ+7aJa+5NeXqRG+JvG1JgrH3lOj4a8T2t+nSPaeJ8keR+UnQZbJSkI+XnwG9y+3eMmNO6AnOYs/W6lR4AWws/XA+vv0geUvuCpGdUH/r10bLj6/RNja2SH5Ar8FsrhvvE/h/JLdinq6TE+RwedoPlJO5cTdXS4nizh+vCcuH3G/L0JnfIFfVsaoN84vy98uIjRfXOHC8P9X5GyWJtsf+f8blXJX0neW0VuWX7DJVQ+eztd0aBcie5Z9m/FUnI5PWKvJhd0VOyjJC0Ufx7aTmxf7Ji+KQaE+dPKVkoqaxN0vZyD6en5QrG1oqeI/Lc5W9K+mBJsW0cx/Boudf443GNLRKvj1I9cX6O6j2JNpV7Ex+hgqaPaRJ72pPsNrkBYoY8jHKGpM/F61ni/Ck5AbxEwXEeKOkvTfYvFzF9T048zE6Yx+sflZ/XW5ZwXoyQE+LXx+d8axzXL8frw+McuEyuOD8m9xwaGq/9N+55w1R8peiXchL6NMWCdMlrF8a5caDewdQS8yi+QXGsJquebFgsjmGWOM8STAvKvcjSudqLmg+6IidBjo3jton83P2v3Mtwz+S9m8pTd3xXbhgudO7qJrHvLK8TsZliNFLy2j9UH0lV+Bylc3tM5AbKT8rlhKkqsDEiOQ8HyQ3Rl8ojSF6R9C1FL1O1QeJcjeXvpeL+umTuPQepDRLnuVi75Ea+m5X0wJUXfLxHPRPno+TkaVHl2jTWYXK570wlU4nI5djL5B7kH24WW/zciXI5eO2CYt9QLndtp8ay4QZx/31YJSyYmcSxgPz8/Lfqa25kC6Z+KPfe36n3xHmhI9Di3+9XfdHcE5U8T+XyTLfc6P9lefTE4yq47JXEM0JOQv9U9amEVpCfYyfE66U2mubutVeoPpf69+I8nSrpM7njf6I8oupfKrAcnvyukfIi9n+SR8PtmLxnO7nBKm1Mq+TvfQUf28HySPTs+f+z3PuGq8S6AlvnbaUHwNaiD9aVmmfl+X4/IbeoDpUTkLfFDSRLMrRdj5t239TYo+VEORE1I47r5Urmo5Mr7C/Kyb61C44zv5r9MXJF6LNZQUw9E+el9ThXvfI9RO6Fc4vqK3J/RLnEeexfUtH7uNnf3eI4F5QLkvnE+Qfl3gDPyEPFl5GH4l4Xf1PDdAglnAubS/qUPAQ/nRZkZ7mC/G/lEuclnAsVuWJ2SbJvopzY/4FiuLhc6FxPTpbsVkKczXqLryhXHu6O+/BNclJ0yyic/VUlLRCseiXtJTkxMy79O9SYOD9b9cT5YkpGqRTx+TfZNyyO32VyRXiE3Chxhpzk3SXeN1puxKxK+nNJx3mUfO9fOdl3gdxo8rakHyXn70rxWfyrlfcENQ5dTufV3VHu0biMnNRZVtJxEevXcveOZVRvBFpYTkq+qBYnpfLnQy6mX8qV9GaJ82vlHlzjWxnfHGL/jZy8WzrZl0+cl7LIV/5alhfJSivDG8iNfy+pj7m1C7onzGmRv+/JPd+XT/YdI09zcY4KKtvIybFRyfejNYdFZ+O6W04un98f97QyEiMj5HJAeq5eKZcLvq3G6RnGqIAexH2dB3Jy8Xq5rHW/pO1y780S5/9UjDYoMM6Vevmcb5I0SY0L5w2SG0velBNmPZK7rbzG8rGqvhBxVn4ZlXt9RdUbUbdVY4J1tbiP3FjkMZfLs9Xs3FXjNGM7q0lyusDYxsS9/iIljTtyWfwSuaPFtrmfyRLnhyvpjFVQvGlZ4ST5OXqF6r2hz1E98b+I6tPGvCA3/KxdYKxDct8vJ4/cyHIcq0Vcp2TnsZz03aikcyG75ofLDX5HK5kWRq4r3CLXd9Nn8RC5F39hDerquYj9I/Ko41flEdV/S967XdwznpD0yZKP7QJyeXAROR82K+LaIvf+4Sq5rsDWOVvpAbC14EN1b5tsGE+PeZPjIZ0NV9um7Hg7eZOTX49GoXE5eUGse+IBvWXyvgPieE9UbjGfFsaWJvZPjgLbSXIi7MWIPZumIUuc3yJXjgvvjZEWBORW9YvlBUCHJO/5aBQknpF7wq0pF+gfkJM/RS5ClibOD4+YTkle30quqM2UE723yz2MCu+pmzsX/hkFn7dju1+urGUL/WWJ89OVJB/K2OTV7V9T9FyIfZfH8Twlztmvyz0cblB504UMkZOJqyg3h7LcUHl+3JPPjXvDC8r1Hiog1rQSVJULkSdm94DYnyVSR8lDgKcpmY4l//8UEW8u7nXkZP6nk31d8iiEf8W9K1vYZ6S8xkGRU1ukxylb1OtP2f1ULshfFcd+P3nhyt3jGE9VixvT8sc0jtEk+bn0l9x7F43X3pR7FY/Mvb5lnNePqUUV5DgPt8vHn372yb/7SpwXmnDIxydpnHzPnZR7fTG5/HC/vPhiWXN+ZnOYf1VOjGyWe9/74t71onIL1BUYa5oAmyCXcxdT4zz7v5d7E2Y9+sfG+bB7+r4WxzlE7pV9ttzIN1zuUDF7up0+fjaba/XTKrD3vur3/THyc3Sy3DCdNqhfJZcLvhHHdWG5oe37BZ8H+WTeY3ID9YfkpE63pC/lfiYrfx+r4srfK8gJ5V2SfYPlzksPSjo++3vU2AhwYcR6r2KKL7W+E0iPWGP/R1RPks4+J5PXV5TL6VUl693E37S8mszV38pzQn6eviGvC5Hty6Z6HCmXd79Z5Pkav3uUXG+5SrlnU7y+odyZqVs9E+dHxPH9aavPg15i/43ce3/zOIbvkqfAelk95zhfRZ6Tu+Wfu9zIlO+B/8nk33fJDaYryh2tTlU9yb+G3IFhj/w5XeBxHRzX+svptZ68vq1cH79dSXk3eb3IDldD5MaeKYoR83HPyM7NY5L3fkSuj59TwjFNO91dKzdGZdOybRXX1xT1nAJxhAquK7B15lZ6AGzz+AP1UJRZigX91FgYSwubH5RbC+9SbkgjW7+P9XJyouPrqiccF5RbYP+i3BAwuRKySglxHhkPsWzhnq+pvvDJP1TvyT04HtRXK0mkFRzrYHnY6lRJ1yT784nzG+NveFzuZVTI3G69PVTlIdXNEufj5WTqZvICJIUOuW8S59FyJXNHOQG5g9xz90VJO8d7hqneY+efZcUasawV5+4f1DjH9rFysqkqJ6POU8Fz6qox0fAfOfH1XHz9hHrOsbyznKR+W05Gl1EBqsiV9iPkylBVrlislLwn+7tGynNrnquCKxZy79bZn2myf/uI+X3xfVYh7pKTJq9L+lpvn1VB58MCisVe5bldq/LzIEucj5UrbA/EazfJjZotbUxrdkzlZ9hLEceJTX5mUTmh/qo8LDftTfgeudLZkmdFnKvZObpbur+3z1b1xPlJKmGobbPPTq7cD5Xn+r1P9Upndu4uJvcyPK3oeOP3j5Er5q/KjXlZgibfs3Q9eeqewuYGlstQ6+bOu3/K99mq3CD9F9XLNqvLz+DL5XV8zpQTJoU1/sbn/dGI8Qb5OXWB3kEjaZH3Xfl+P1VONKyn+vM0vV9cITdiXyQndB5q1f2qH/HuL9dfssVfvx+xXS0nR76Ye3+h5e+4d+4Y/x6ae+2QiDVt/M3Khv+UO7TcG9dby8+BOcT6Abl8eLmk9Zr87Kpyj+giG6d7K4ePlxPTD8pl3LQjzhZyg/u2RcUZv3sBecRhVa5vLZK8ljb6bqTeE+e/UoFzmCe/N1sQ+ITcfWABSd+Mv+kUlTBvuTzP94Wqz6F9jlwXWDzi/q3cEPSqpFOTn1soPodbVPAc5rn4u+Te7rfLz4plY396nD8k13WfUTI9UgmxLi0/x76lxvLWYnLnzJlqbLDYsMj7QfzO7FofFufnCXJjf3qNfUi9JM6T95A4Z+t1Kz0Atnn4YbqSeUDcwC5SfZGRtMKRJnH3VbKwHluvxzVbMGJ4bv8GSob7SVpZrnSemhz7HZVb5KWI8yD59/ui0LN9fL+/nLTbTu6VVZX0dzX2OB9ZZLxN4j8w4npL0qbJ/vRhvaacsNlH9WRVSytvqie1hssF8C/Jvd2zoaCLqEnivMn/U1bPhtXkRN0euXNkYbmi/LhiZIqc5NlBxQ1n73XxFTmB86pyvUXlit4GcuKvlDl15UTDnXLDw+5yj7d/xvn7A/VMPC0Qn8Ps+QwLiLHX800eup71wEsT54vIPcUGqV4YLWo+wkrcA37e5LVl5d6O6YI+WfJxgXjtB0WeA1nM8XWEXHE7TZG0lXSw6onz9Bi/W573dSG1uDFtDsd0FXkO85fkZF/+WnyX3Gt2svro6d2iuNeLY1lVkgRrEkdaxvmp3NvwH0VcX01iHiX32F4ut3+VuI8dmuzLEpPji4w1uf9U5OTyf+QhzJ+Up+aaKfd8zyfQNpafcUX0fq7IvVgfVfR8j8/2Efk+u7Xco/RZeaRG9p7t5Xvy43LSus9pUVoYf7bQ7wuS1i0jhrmMdw85Cf4+9RyRkiZyjpOTVSeoXiYqOkEyLs6F78T335NHxOwolw1vlpMjuxQZVxJfWr4aKidpTkv2rS83QNyjSJyrPk3XVfL6MkfE59HSTk1zijX2byX3iL1UTRLnyfuKKM9kHZSy+ZV/Is+rvnjsX0lOlj4Yry0rT0V4lVwXKvI+u0B8hlPkcsBb8sizdyXv6S1xXuoo8Lj/LiCPNPhL7Buc3BMWlssNVXnk+uiC49tY7k2c3f8fkcsLWXxLxDX2itxxbJz8bDheycLQRR7PJvsGy419L8pJ/Nn1r+Q926ukskwSw7pqXEA1rResIHdWOajJzxU+8leeAnWm3KCaLe7ZpXod8UNyx9JLVcL6QWydvZUeANs8/kBdkPihPJzqYtXn7+qxGINcaZ8p6etlx93Om7yYZ1XuUZ72dl1PLkh+JApq2Zxp2RCwzeUeRpsXGGu+Z2YlHsqLyBXi5yV9IXn9RtWHtJc6FUcu7j3imE9Sknzo7SHc6oez1NCr+Ia4vrIpLu5QvbdTljifLumEko9hPvmVFXx2zr8uF0Bfk3RwifGOlHtg5adWWEGuePxVrtQ1ncJAxfbKywqMB8Y1tEry2hfiOO/e22fR274WxJklNYbKyZAtlZtKQ/Wk7l/l3sOLynPY/iH/9xZ4fNOFh/6QPMcWlns+P69kmHXc5zaVE2w9hrK2ONZ0QacN5d7cK6gxkZsmzptOfdXq8zc5piPimKbDqleVkwx3ycnI/L1jQdXLDUWfC2vLU+/MKXHelfyN+/R2nAuI9wcR653xeS+h+gKKR8ojfSY0+9yLuCckv2uEPO3OqYq5X2P/MvJ82k0T5/nzqcUxbiSXT26UG6pPl8th6THbVR65c5Lqc+0PlXscFr74q+rPhn3kUSTT5Yr84mWcj3MR918k3d3k75g9lVPyWjpfe2HTx+T2bSn3dFxbLh/MPi9Un46l4Z5R4LFMy1bj5YaG6WqcxuCTcmP76/JIoxPlHsm3xOt7y8+zlp43fcR6dO59WeL8EknvLfh4riPp/5LvF4z76zQ5KTpTrnutGq+vFMf21TgHnpATu0UuqjtKTuheLJephstJ/lmS/qy+e5xnU/QUtmC8ei9X/1Gu264Z36cNaJPk5OO9KmEKNHkE74txTL+f7M8+5yXjunpMbkh/MM6LohPmsxsX5YaIhZR0aoxr/XG5YWfh9G/I/T9FLwad3U8XkkfQnqeon+XuGw9K+m3Rn3+T2EfJ+Zp75VElq+X+puzv2Saurz+UESdb526lB8A2Dz5E96xIe7CNkHsQZonz7OacrwivEjeOz5b9N7TzJhfMj5Z7snxTjXNoXif33n1RrrSlPcf+JiefesxhN4/j65J7BW+Q7DtDMaQ9eVAcrVi1XTGPotzz4lG50lFopW5OBQA52V+VC5hp4ryUhWvlQu8NcqVha7ngvqc8pPk11RPnC8nTBFSV9CosONa099AkuafNUnIF49DsPUlhYnQUMn5dRrwRw4/kSs5z8nDUTZI4j5FXlM96E5XSW79JzCfKvYjS+eCrkvaL7xds9fXfR2xpQ89lcoV8upxw/kruvVlS9wG5AHyPCpryqEncaS+bL0Vc56meON9Arvg8L0/fsYG8sPE1cT8uo3fxCDmhd4U8TLhHD8zkGM+e47yk4/uV5JimibA+E+fxnqJGG+TLKu9R88R5enxXkBtUvl3WsY04hsjThPxZrgg/KTdIrS4nfp/Lrr8Cj+d6yjWKy6NLuuUeequl8cjPijPkJNmuSjoLFBDrMDU+v94b96074r60fnack/f8QB5B12sv2ALizs/3vJCcLNshzoHrlJsySCVOfdYk/j/IZcG0F2y6YN2+ktbJ/UzRDWhbqOfaCjvJZZf3JvsOlqc2+ZVavEBxkxizYzZa9akjFpOnMHlejQvnvU9ueL83zo+/y0m0LrmceYFa2IO3H7Eek3v/VnIC9VYVNwpxiPzMrCoSc/JC5RfKDSZDVR+B8p/kXjZenrv6E3EPKXQ0YvzeiUqmZZI7AewV96q+EuebyXW1Qs5d5TrV5WL5sFwm+G8aT9zbzpdHWBY2OjkX2yflhZNvk0f4bped16qPQBwlN1x/TB6VWuiC4Gosh/9b7lH+vDx1WBZvljifpsbEedEjZ7Ny6yi5fLCPpHGx7zdyw8OPVa+HDYpr8HFJexQZa/Y5N9k3Xs4dzJB0aZPPIbsPbFD08WXr/K30ANj+xw/QN+Lb5EpFfxLnac/DveUePKUsktUJm+qFyoXkOdLekIcGZwtNvV8eCvqaXKBfQK6gHicn0ls+NYs8YuA4uVfDBnKPiyfUWImoyIXwG5J9S8s9zFcooSCRPpz3kYfM/UTSR3Pvy3rt/Ukx51uJ58I2cT1tpcZepNvIlYipiqG0cb58U+Uk8NIC8K/lBpEPyxXfo9VkTlp5sZw7JO2VnS8FxJnvKToi4jhCTt69JiebNpAL6E9I+lmZ50A+dnkarIvj3zvFsd0/+xzkOcH/rgKTTrn4RsW5eblcQV9bLphXJe2b+5nd5Yrcb5Lrs6gK5ihJC+a+X1uuMP8wPvsLVU+crx/H9WXVe5JdpILntU/i3UCutD8n6Z/J/nwFNJt6ap8Sz90REccTclImnzh/QJ5n8+MquXEq4sx6Nq2tJonzeG15uRL6mgqcDq2v80xOkCwmJyPvknvD/VKuMD+ughIN8rD0u5UbRSRXLv+j+vRM+ennlpJ7oc+egq6AWIfIPRcvU8/E+YMRyyHJdZ4lRhaWe+zuW0ScTeJOF4ReVe7Ismiybwc5sXu9Iikd58a/ijxf4/c2vabl+Wqr8nMgXQC0Eve3yxTD80s6xlkD6h65+L4jT3uxkZx8GitPHfNjFbToZ+5YZR1SLpP0++S1RdUkcR6vpQ3FS8odHV5q5bkxF7HmE+cfk5+1RY6KWU4eCTFDLp8coeaLvT4a97Smc9f3du63KOYxaiyLp1O47aU5J86HFxRn+jsPkRvTT1Dj6KO95fU4Ho/rb095dMTTkpYp8Jimx3OCXKcZKdfBrpQT59un7y/yPO0j7lHyM/gqufHxx3HNNYz8lZO9j8SxHltwjFkyeYzqjSQ/VGP58F9yDuQ/ckesPeXGvpuKPs6qP3O74vguoHrnpSxx/rqkC3PnQ0WNZQsS52z93koPgO1//ABdSPyYPFTtXiU92NQzcT57qha519MVcjKylJ677b7lHtBfjgdIVS64fS2O/RB5epY75CT5M3KS6g61eC7NXGHno3KFbGZ83vn5nytycvoZucD5CXnu5WkqeMG03MN5amznyvPTPaHcdEHx8Jsl9+QvrDd88lDOHsRZpW1sfJ9WdL4nF4LX7+s8anG8+cLAQnKh/EvJMd9Y9SHB35IbTLIE5NPKzcNbwLEdHPepRXKvrysXyJ6UGwT/KxfMHlTBi+mqSUVL9QrQ1+Kay3pt7p+8NkEuGJeS6I/7/B/lJFSWwDlVHqp6SpzL38//TP4zKiDO4fK99bfy9EaD5YrDL5LXD4pzIU2cj5cTe9vKC8aWMq998ndsGfeyqpIKvXomzr9Y4LHtbTqrEXJvzCfVPHH+qgqcXip338o+x90lPZV7X5o4/0LsW1FOmL+iZNqTAmJOpxA6VG74PVFOMObXMlhOfkZkC8Ld0ey+0qo4VZ+2YISSOZLliuZFcY/9oXpO77aMpJ8VeL6OktdaeVJu0E+vm3Xk0Ub3yg3XWeK8Ij8vnpf0+aI+/ySutCfhJfIzaoacJN897lMVuVfktPjsD5DLO08Veb9SY6eZZeO4LZq8fq6crP2K6sn9jeSE1H97u58UFPui8nP2dUnfUL1cNlzuuPJYnDOXymXxQsoJ8nN+dyUjUGP/zZK+lztHmiajk3N5W/kZ/YBy06iVHOvRvfx/RUwXkZWnlpFHHD4lP5+2jP3pyN8D4h5xrgoeYdDbcZHLiMvmXu9X4rzgmE9UvYx1n5wc/Uny+o7yc7Ya58RtrThH+3lMj5anC/lBsu9DcZ+aLuljyXH+fXZul3g+/DKuseWTfdnIw72SfYPlhPqZZdxr5efCf+TcULpWVFrX/T/VyzEPyCN6Cu2sktyjRssNjNfFOXtmdk7KnQWyxPkFyc+2xShlts7cSg+AbR58iL7RbiNXJuaUOB8hV5SyoexZIZrEee/H91/xkPiL3PP1LtWnaskeKoPkqRn2kFebb/WULAvIQ/9WT/ZdEA+yZyRtEfvSBTCWkiv2L8iVivuLLPTk4h8RD+ZLVF9I82K5MPySckPs5R4QVxX1wFO9oD4mjvNG8hz1VUnfSt6X9XR7V7xW+MJTcqVx8dy+w+WGhmnKLXYSf8dp8frrckPFQyoo4aTGRpOz5F6t96pJMlEeDfHNOFeqco/pos6BtRSjNXr7nXKCcYrc0+307JyQk3vXyoX4lt9j5V6L71HjlAULyaM3dojvj5N7Cq0hL1qcLeL0naLP2SbxZ70cT5B7i10mz0mcFY6bJs57O7daHGtfvYs/KFeO7lP0IMo++/zP5c/1FsSZzmH+afnZ9G7VGx1GqvfE+TJ9/Z3zOM5RcuP9Zrn934j7QlfuvE4T5/vIlaaZRd2/0nNA9YbfmyKO2+QpRL6lJtMqyAn+7ZOfb/VaHA2NEfLUQS+osfI+Lq63J+Se/U2nZSrgfE2nivh53KvOUM8e50/Kz4xvyFO5bCAn06arpNFocS3dISeWd5ZHHR0Z5+ihcueKYXJi5xY5wXuBip1jOT1nL5fLf9U4lv8Xry0sTyFQlcsO90Ws15cRa5P9C8uJ87fi889G0C6v+tQHF6rY0SZXxfH6iuqJ/KFq8gyIr1kyerp6Lrg5Vh6V0JLRv/My1oKO7aBcPCvEtd4t6aTkfelaU/vJCd/fFBVnLub0fnVaXF/rSU1HVu4lJ87/oKTxqqA40wbJNeWpOjeP71eSk/lVReeF5L0ryKMhCh2dnPz+k+WGkU+p55RjWY/zl+VnyPFyHWedMmJN4jpX0snJ99mo1L3j+wVUnzO+Kznfi+69vYZc/t6tyWtpGWycXN9YIom1qIb1rP44Wi4f3iw3jJwoP7Nmqj7V1Hi5s8Irkm4s8xxgmz+20gNg+x8/wOSGpTknzp+SC8s3yInfUoayd9ImJ+yek+eYy27Wq8oJqDflxYcKXTU8Ysha1fOLiewlT7nzhOo9MbpUL3xmD7utVNJcyxHHF+X58FaK78+UK8m7yAnSN9Vz3uXsXG/1gnnpQij/jXiWie0uOUGyVfL+wfJogycV83AXeByHycnPfdL45ZEEWaL5q/njJs+1vYncm3t7JfMutjjedI7UqXEO/zXOhao8N+XY9L3Jz+6afDatPgcWjOvoRc05cb65nDifISfzLo5z5Loi7rFyImmy3PCxRe61deVK8YflHpBbJ69lc8hX1aSQXPQm97B5K+5dmyX7Z4/4kJ9j05TMcV5wjOm0UgdL+oekoyR9Jjm3t43Pv2kiouB4x8T94YX4nJ+TnxPZnJRZ4jw7pqNzP19EgmyLiO18Na7L8UNJV8e/8/NFry1Xnqvys2JCCcd2hFyeukz1KWTOiJhekPRt1RcALXQh4OQ8zX/9iPwMu1vNE+fT5N6ahU5rkT8ecq/yE+SEx/HqmTh/LI7zPfEZ/LekcyC75n8gV97TOX93iRj3yP3McDlJVfjImLjeb4vP+rPy2gW/izjTns9fkUf+/E7SV1V/7hY9x+7q+d8pj0bKEuf5qVpGqqBpLZLfOUR+1r8o9yrOGiWnS/pM8r60A8viciPbBcm+IqbEmyexFnRc00bfLyh6Y8sNv8fIyeYjk/enifPPq5yeumkZe5zca3er3o5b/G3fjevvN0Ue3ySGIyUdJo/kTXvtLysn86tKRkuWcVxzn+sjcd+avVBx7rhvITegPaWCe8Pnz4Hse/n5dE58v6Map3EcKpd1DlXjAstllBc/GrFtEN/n771jlEyj2Nvf3IK4JkjaKT028ijam5U0lEvaVO6IN1Mx0j+uw4PlZx69zNn+p630ANje4QfXfAGEIXIytbfE+YFyBfMm1ZM5zOfU93H+hdzyulhu/7JyZe1lSbupwASOci27coVt7eT1T6ieOP9g7OuSKxSFJnX7+Bs2TQoNh8sJvSw5+bF4cL8o6YfN/vYCju1wSRvKBckNkv3vl3ux3CT3JhwvJySvioJRGYXe76o+x/5C8XWYnLy7VU6mZsPzK+nXguOcnfCO2M6VtELsGy+PJuiOa26B5OfyBbeiejTsJvdce0jS+7LYm52LckPaV+WenMfICbOWJxrk6XaelSu1X24WW3y/l5wQyxqpKnLv3mNU4HQhvfwN2X3s5Ljmq/LojpWavCebyqWqgnuSJdfOGPn5erf8DHhU7vl0uuqJhg/K9+C7Je1ecJyze+fJPXD+E+fJ6nICsiqPQFgi3jdSbowo85h+In7/RZI2jn2/kXR5s/fHv98nj/4qZEG6JrHvKjf6rRjf/yvOhbXl58Gz8nzLY/KxtziucXFNvz++X0DuRbiVfO/dRm7QaZY4v1i+B3+h4GOZ3ldPkhN0D8mj5qrydFL5qVqyeeI/ruLXZMknRv4mJyNHxPefVeOC0OPT+1lv/08BcX8zPvc1Va8DfCOO4wFz+Nmiez3+Qm582ir/u+VE7nlycuSL2TVW9KZI1ModJ66TG86/IjeqTlWSiG7ys2NUf14UMUKqk2JNR0VcK5e3f5TEkCXOZ0g6Kvm5/LoMpSR45bLVFCXrHPXx3pFxDRY+nYxcj50a96qL5fJVJfd6ljj/bRnHMhfvL+RnV346x/z9eGF5lOoiRcUWvzed/iobQd0lJ3gflDsFVeXRENk5vq5cjtivDY7v6sqtDZL8TYPk5PMPVGD9UR7l3a3cFDty2ft05UZxynX0J+RprrJ73igV1OmObf7eSg+A7R18aI3zAS8qD+nLehxnQ0DvU8/E+Uh5fuNSeo100pbcYI+SexBnPTLSIUrZIpVVFZgYST7/ijycqionRtJeejvIIwqekCsdY+Thdi9GgaLIh15aCEsfbkPkxpxb5KRN9oBbSk7wTZUrRoUmeOO6OjdieFzRsp4c983kIZez4tg/JSfMi57XLV9Q/H0UFJaJ74fKyemsEa3QucCzzziNVS6U/0dOgpyYe+9ouVDWLQ+tXKDIWJsdVzn5cbt6T5yn/+4xrUErzwW5gPuk3BtwiWR/ukhtdh/bR24w/YCcwFlOLnR+u9nPlXnc5YWSssT5Ksnr2XNriKTPFXWd5WIcLOnsuN5XSPZfGjFvm+zbSu4Re3IJcY6Ic/dkSZ/Ovfa3iPUw1RPno+TkU9GJsfR5+hHVE+erySMPLor7QvasGC4/97K4C+8RncS7sqIXsTzP56Oq99DaVB4SfJe8zsGIAuNaTe5Vdbuk7eLedWlyzLJRiffJPbXTxPn4uJ+UlWz6g1xmeb+cGF04ztfn5akO0rLEBvE3LF1wjNl9alhyTE+XdH38+9Nq7EnYFdfaqSpoVGKcA2s12f9nSbck32e94feN78dK+ngZn32TWFeVyy13yj1L84nzL6iE8nfy+7Pn0ULylBWD5DL3i3L5pRr337Pi/DhZLs9ep2RKNBWbhG77WJPfNVLu9HGZ3BCZTSeTn+P8JbVBQjeJe9E4dk/FudvWI7rlBvWz5EW0s7nA0/vsMnJZ7BV5lEdpU7nGM+DO5Pt8HehTJcaWzrN9rly+zno7L6t6A/Cfkp9ZQ54q9/Kyzw+5XDVebvyfnj+W8pQ9V0v6Q4ExLSw3mv0jvh8Z5+AguXxzXvLetN5zqlz2yq8twzTEbP/TVnoAbHP5gTXOB3y+XKh8PB56G8ZraY/zu5UkzpP/py0f4GUf1yb73xuFiT8m+7JC29fjIf5LFdRLQI1Jul3i68flRGN+ePsn5UJvNm/lC5LWLfi4pq3UQxU9oZPX14jYd8+OrVxBOlOuFBc2dDUX12FysuFN1RMhs1dilxP7G8uJpg+ohIao/DUsL+z6vFwxXib2DVXj6JMevd1aGN974nNcPjt35V6PN8Y5+V8l8yjHe0bLDShvyb0zCp+CI4s1+XfTxHlyH+iSe0Mcr5j+pJXna/J7D5V7By2V2z9MLlyuoWSu+zjer8i9th6WG6XKWjQzP1dpflqQ/VVPnGejEZaQ9GslyaD8NVBA3IvJcxd/PfkbtlPSE0aNc4Ov1+oY4zpbMPm+Ij+XZsq9m7LzI53GIEucH6pc0rGoY5q7xnaNr9koo4vkpM6rco+9W+U5mLMyzfUqsFGt2fUsJ58HxT3tBrmxJ3terSIvkvWynPQp+vn1iThWr8v326xBOj+d331y5XL5Jv9H0dfW2Lg3/VE950/9fZwXx6kxoVPoVBzJ7x0Wxy07b3eK6+3kuBfsmxzrteMcOLyI81RO2jVNJMf988H4dz65P1geIfUXSQsXfDx7K3+vqPqoiK3VuCDdF+Qyzy9U0qKPcmPjg3Lnmq44hjfL5Zfn5PLPKXIi+p/yKIpj1Mu6AcTaEO+e8dmvneyr5L4uI0/vV5W0Zxlx9hL7anGvqqpxCpkypzbpay2WDeTE7QuSPpAe4/j3u1XgdJ7q5XkpTyn0hmLKydxrK8vP4Z1aGVtf8cr1l3vkdRW+oMbpVjaQE+cPyHWFE+Qy+A1qo4aVuM/eErEeIHcS210uR9ykYuu4C8jlviPj+ycUa4rJjX0zlIyKU71M/he5vlNYZwW2gbGVHgDbXHxYjVNH3BU3sZ/IQ8HukRN8O8Z7sh7nd8m9CQrrjaPeC8BtOSwmfVDJhfSlVa9kLijpV3Li/DfJ+xaOh96fiypU5goxZ8q9GCbE959U83lhN5MTUL9XwT2NkwfYmIj3Lrnn5VGKqVji9Ytj/9aqz8V9ZhnnjRoTOd+Ve7HcpFhwVU6S9HZ+l9U7L52L8ki54PtX9Uyc3xkFoRULiutAOel1thrnnRuv+mJju6tn4nyUPGXPFSq3V0ufifPkfNhQTlDdXuQ5ICcWz8vtW1bS0RFnNufvD+K1cXHtnSTpCCUNWgUf13Re8J/JU9qcqdwiuvIQ1mq89i25l8vdZV1nEdNaEdP28f3O8f0Byd/0I8W0WOl50qJ4FpZ7tO2V27+6XBnLz0eazvt6dLz+lVbENoe4+3qW7RBxvSH32DpQfob9OP69t5IFsFsZnyK5lH2Gci+nIbn4l5IbK3+e7NtaTprMfl4UcS/LxfWQXG65Q8li0EoaeOXE+d3yM2OJVsc3h9gXijj+L9mXHfsFk3vaRUUcyySG5ZWbAkjurTtd9QbhZeXepW8o7slyGXxduafcVcnfUsR5sGESw4rJ/q/Lz+SJ8pzQ6TD8NeRpAv6v1fHlYs2Xv9+txga+lVRPnH9crv+Ml9eT+K0KbvjNxfs5uUFkOdUXhR8sP6ueVx9rhRQRdyfF2uR3/l3S1Cb7GxZJjPNjv5Ji7CsRvZpcR3xV0k+S/WVM4ZieB1+Qpwk5RLFgYux/r5xofEGxNk6R99leYh0bW3a+riY3oN8u6XPJ+5aQyzP3Kuo9ZcQd5+w1uXtuWo9YTh5NdYlcDj8geS4UcT/Ij9ZIywvpv7eSO168Jj9zH5bL6UUuBp31fP+TnMN6Sl67adF4fYKcU7g1u3fJ5bUV5TLPX8s4D9jm7630ANj6+UEliwbJ8zmeq8ZhtevLvc3TnrFD5F5wJxVxk8vii6/D5N6XWylJMrXblntQ/FUeYj1drjxkPfRWkJPOs+SGiv/IlaCX1eLKe/7zj38vHTFsocYhSU0T5/m/s+DjO0JejOUGufX393LF8tas0CPP/5v1iH8+Ch1Dyoo7d6y/H+fEpYreTGqjxh/Vhyi/P9l3lJonzj8en8MKBcaXLjK4bLJ/wTimz8uL++QT5yPUpGBX8rmQJc4flrRO7NtETvhNVfHT8/xbLhwuKhfGt5f0dNynLpEbHu6RC75Ne9+o+IRDOlLqTrnC/nfV59rOz1v4PbnA/KTc47hhup+CY6/IybGn5dEQX4qYD0jO1W3kHlsfLiimEYrRQ3IyKV0LYHm5x9Ajkr6e7E8T5/uXdQ7Ev3t7lmU9zk+RtGYJn/XC2WeenK+nyc+yKfJc5dn81YvF33CL3FP3o3Fe/0e5BE+B5+mwiOUbcQ+4RY2LV8+en1ieFue0omNs9n3EcZfqw9orSazZAsu3q7iFqxeXK+vnK0mcyxX2F9I45HL5+XJD+2Vyo+8taizPtHrUScNUeHI569LseMb+c+LaOl31+fbfF3Feo2KT+32Vv5dMXls+zouX5DLMFfJzoawe5iPlctbZSkYQJJ/z4PjsZ8hrnYxJ3lP0qJO2jzU559JnwyS5oWxQPha5cfonyo2IUEkjPeU1Y/4gN5R+S/U1htaQe+2/rJIS57njdppcHr9D7vHcHedG9rx7n1x+mS5pmyLP0ybH9NdyPfvB+PqB2L+R/Ex7QV54+4SI+XkVv+hnemyHyM+mo/LXTe68bjZqrZXTOC4o6VOql1cWkp9TPebaz/094+QGqa3kqbIKXbha9TLBJvII2Tcl/Tj3ni3kesQMeR2UM+PcvlUFPsfYBs5WegBsc/FhuVJ8rlxxuE6uGKU342yOx9NVb1FMH0KtLrDnF2+5X07gvCIPB+9zQZQSjmd67I6Ukwt7ywuQPRSFiywhsbBckT9Pbo0/RQUlzHMxHy4P/bpT9RbXSvKAyRLnZysWVCshxnQhuh2iQJPOrb96HN/bJK2RHN9t4yFY+pz7uXNjb/VMnLfFg1ju5fyKcovIqDFx/u7YN1QFTXeSu+8cot4T55fJhd3PKZc4b5fjrOaJ8wclfTnuxbepwIWVVS+8biYPV3xJHqlRlZ8LX0veu4acND+iHY5lxDRcTupfohjyG/erN+NvODj3/jXkKUgKK7Sr7x5kf1F9Lt2DY19FrmBcITdeF73A36C4P92hZFFEechyNrVJ08R5Uce0ScxzepZ9Ko7xBYoKc/aeFse1kpwo3TM7VnFcb5YbfW+RG07+rPpaJ1vGveBNeQHQK1VSw2/+3JNHQzRLnC8u6UP586iIc7WP13aL+9kxShKicsPg2XFOLNTqGHMx/SI+01NUf/6vI0/Hsrz8XM3O2RUkfUbuqHKUvNBiaeUZOYFXlZNlWVl2lJw4nyknoK+L8/sqFduTcE7l78cVjdPxnqFyYvJfciKylIR5xPKNOH7Pq76uweD8V3kaqaqk7Yh1jnGOivtrlsDdU+6l/T3lRvPKIzhuUglTccTvT5OLZ8jPg4vkhp3H5TJi9nesrPrUiaXNvR73sYfkOtao+MyPiM98h+R975PLDA+rSZm8hfGl94NT5TrDYRH3f+Rna7b2wgR5BHjWIesYFT+SOrt2FpA7rYyXpzr6Tvp68v5xKjipH793U7nscp5cz75fLqf2OQWXmif3CynX5o7tBfE5Xyg3lOY71qwtj0K8Jd57RP7+xsY2r7bSA2Cbiw/LvdxukFuBr0r2p/M/HhMPu7JWkx8RN+jJ8hDljeWKUDUKDqUs7jeHmBeX56L8VLLvA3Kv8ifVZB5wlTMn4WIR09NqXMxpkBqTDdvH8T5V5c35mS34eIKkk5L92TC7NaIQdGQvP98Oc7vlE+dZon/ZsmPLxXmEPCflsrn9R8W94kQVvFha/jOMQk1vifNL5GljvlbW+TqX58Jn4x5XVcEJ81xMw+RGkxPlRO13FQ0kufc9omTxoYJjXFzJfOVxn/qonLSZEPtOlyuaH1J9ftLv9fL/Fblo2ih5GPPx8TWd+uyEiPOQiPsbctJhqpr0mivoXPiS6kNYmyXO71PSoFLm9g6eZWcUdW+QkwZXyInSr8nTr5wlabnkHD427md/y85veR7zzeJ8aLeG3yxxfrM84mhpObFf6Hzranwm7COXCc+Q5yfNGsUOludinyJp14j9pDhXFi8w1vT4/UhO5p8qN6qsGfessXP7d7cw3jSRl47a+LLqPcvXTvZ/PY77r+M4l3LOas7l73Wa/Ewp82znYjhYbpB+OLk3NDTsyr1P/17mfaBTYpUbHquKUVry8/dGuQz7fcWaQvI0ItfE/aHsxRMPlstXG6peDjw4/o4DVX+OrSI/Qx6TtEgJcQ6Vn2m/UiTC5Qa/5+SyzIjc+9dVAdOcxGe8Q27f5+Ve8Jsn5+i6cUx/ocapmwofyZWLdXScowfF3zJFLmstGa+n9+EvyR0bCu08KCeeD5bLM9kaKyPLvnb6eWynyKMhx8rJ8X/LifPvN3l/fo0vEuZs83wrPQC2fn5Q9YfDyvLQmqqkXzR5/XC510jhD+b4/bvKlbN1kwdeNoXE3s3+ppKP69Fyr4AblJuHTG6hzQruE3LHuejeY+nnf14cz1/l4k2TDR9TCT3hk3jeLfcEqcoF3LHJa1ni/K9yIX7BIh/gzX5Xb5+nGivOP5Yr+KXOSZjsyyo7W8gV+APjHEgXyzpWTvYXkmzo63OUFx3sLXF+q6T/tMlx7c+5sHsc2yLnI+zr2DbtERT3sIdVzrzVS8g9xX6lxsT5upK+HP/+cZyf68f3m6jei/tXJcScX9BpmpwIf0mudBwdr4+I+9djcu+ia+UEYGk9XCKmneQGqCnqmTi/WR6Vsn3RsfVyjFdR/55lH1XBzzI5cX6+XEG7UO7dOkT1Mk32+U+L+8DoJv9H6ZVSNSZSd5bLOm9F3GmDX9FTcZwuj5L5l1yJfzaus2zaq6+r3vP1ReUWBCz62MX3P477wClykuQlubHsG3Kv2G9I2kPuNb1JUcc1fk9+wfUlcq9/RfXEea+LwRd9zqp/5e8nVGL5u69jonoy6nxFmUa9jIjKfz/QY20S3zh5WquTVZ/eZGzcB2bKoz3vkMsLbbF4Yty/Jqo+4mhpeYTn35N92fpYK+WvyxbGNTT3/bvlstju8f1qEecpSZyHKRmJVECMY+QRm/9Q45Rxv5CfTdnosxXlXvonqT7FyLjc+Vvk/SBNhB8uNz5na1t8P2I9VvXpXbvk6U0ul0f8FD41j6R3yY3O3fI0Z23ZE7vJsb1WbtzJ/o515ManhsS5eo5EKT23xDZ/bqUHwNbLB5PMx5S/AcTD9wK5Bf6XsW+kXAm9Ix7kZc1hfVgUarKCQrZQ2n7x/XhJny77+EYsXXLy62l5nu0Pq7FiV5EL7tfG6+8pMrY+XlsxPv8nFQvQJX9Pj/OlwJjz5+mq8YB7K86DfEHub0rmgi4oxixhP0LucfdleeqHhZL3zHE+OpXXs+FgebHU8bn958iL4GT3jTRxvmjJx3bR5D2HqXnifEzRx/R/PReSfUVUhpvFurakd6WxJp9/VzwPrpF7GBV+vsZnekTcOw9R41ypQyLGqyT9n+qVnyFyY9slKnghWNV7Wlbk+aAvVEwrJVeGfx33sr8kP7N03OfGJveGlp4PfX2Wcm+nz6p54nx1eZ7Yoq+zvuJdRW30LFPj83+DuK++KOm0ZH96Lf5FTubMnhKvwFj7VflW4/Nrc3nKjtlz2Rdx/8rFs69cRtw0ueay9QG+l7xvITm5s6bmMJS8BTGmvW9XSvb/SO6deVvE+185qfuMPOz9XjnJV3gnALmh70Q5Cf2inHzcLnk9S5yfphKmCWh2XqpNy99NzoPhcSy/JzfirZW85ydyp4XzVV9DpoyOFZ0Ua3pPyk/lN0ONZcORcmPUMfKUWN9WCaMi8te0XL55VNIf4vsV1TMR/Y003lbHp1zvcEmfTf59i9yrfFU5sXuq6msarB7nRJGxnig35GcNJEvH15Mk3Zg7pierPqJrz/jZ0kalyuWs78qLVO6ee+0v8jPidjmJ/sc49lOTa7To6fvWkfRLuTz+jFyumb0YcO69pSac+zq28foEOa/wvHoZkcrG1qqt9ADYmnwojYXgf8QN7q9ysjxrXV9Fnv6iKhfSb47vb05uzK2e+7NZL819Jc2If3884ts/vs8KyRepyTQCBRzXZnN0jZS0o1zJmF2QTH9GHip6mZLKU1HHVV6E4zOSds29J0s2TJP0w2R/6b2gk3M0m+d3chQidlW9h8DqUag4qYDzdA156GdWSBgrV3pfklveZ8kF3S37c+6UVaiIz3x6bLfL89evGK+tLRcuD+rtcyn52G6T/Myhcg/dc5X0Lisi5nl9LrRjrHIP72/IPWBuVIk9suSK5U8j3h+rcaHKpeWeb2kv483ifvFeqZRehSPlxNh/5EpGWrlfRJ5v91nFkOJ8bAXcy7Jn+yi5seFMea7nHRSjeeRyQ9Me58n/U9RitemzbHe5F9lfI75FYv/qapNnWZP4N1J9ZN+3k/1p4vwUedhwkT3I0rmIF1TSeNbL+3sbPVPGPeEUuZEhS5YsJ5cP/qncNAElfeZp+ftf8vRM6fPrILnn60WSNox9C8Q1OVIFNqwnv2uUPDLmajkx8rO4/p9QTG0R78saJ05XwQvsNjsH4/ppq/J38rvTRatvlqe+eiOO3x1KEjqql2nOUa5MQ6y9xtqjs4z8jH1Q0TDd1zVUxr0rfu8Gcl12aNwfLpWnIs0S5mPjfdmULPuomI4VH5Q7G3wmvj9bbiBZUk5S/zzuCa+qsRF4Ibln/FQVVC+XG3auknRcfP9vST+Nf+8c5+4Bqq8lkT0rlpLvx5PUZHRXgefAYXFtvSHpY7FvZPL6nnKP7tfkTiBHqw1Gpcb94bA4ruep3rmxEtde4dN49vPY5nuSrx3XXlXSzmXHzDZwttIDYOvlg3Fh8vYo8EyRW9XulHtjZIt8riRX7p+Nh2W6cFKre7tVkjg3TvZvJRfILlfPnkNrxP4/qfgeZGnlfZiSBRHl3kS7yBWhf6l5wb2Qypx6rh5/t1zxeUFOMq6qegUoS5w/nBU4SjhP0yTOT+UeASfJCd0szhXkSs/bchLvdLnAdL1aPDxcLpzdLSdkPhjfnxjXyxby0K/vxOs3SdqijOM4p3Mht/9LcmH8bXkRr+/LiYeL5IrQuILim9tju3XyswdH/L8u8Hh2zLnwTmOVK0gXyT2gJqkNhmGqZ+I8narleDlh9l25J+RVcvKkrGmw9pafW9MlfTX2DVK9or+UPMXJISUcxzQxcmt87r+LY/aYXCleMN4zWm5sfVIuNxS2loiaJA3le/5Tck/c6fKz9hLVezuuphKfZeo7ObOhXM56SbGQXuzPEudDk8+miDn30/PgInn+1+fj3C1kVNE7jVsuLz6gWGNBLsPke2cepFjwrYQY0+mZ7pbL3p9Uzzl/sx7np6nJ4uBFnAdpzJJ+KzeorpLsf5c8jcUTiuRD7P9i3OOOVkFrH+XuBaPVWM4dKSfK2qH8ndWtsmtsmNzT/VJ56rAx8mK0V8U19+XkZwst03RSrM1ijzivkOuM2VQWQ+UE7j2qP8tKbzxN4t5XTjpnxzxbL6Aq6czkfQvJI2nvVswhX0Bs68n16xfiun9E7nyQxTpefl7MlBuuF43z43j52bZWATGOUeQL5DJhtnj9M5LeG/uzjlZvSbom+dkl4tx4TAUv+tnk71g1Pt9Zkk5M9ucXWF88d68rImGelflHyvf6n8ll62zqswXkhrNn5JzCaLlce62kf5d5XOdwbPOd894nd2xpqylm2ObvrfQA2JIPo7HQvYWcAFtMTkiuLld+H5J7cGcFpjRxWkgvLdWToV1ykvQRJXOhyYXxqtzrZeF43ybxcLxOBfWEz8cb//6ZXFibKvfSW131xG2aOC+8J3wu5olRONgqHmp/i2N6udz4kBWEVpanYLhDybQSBcWYVt7vkZM4k+Uhy1V5OOVKSZz/jv1/lvTx5P9pdQPPWvKcqLfLw1UvlKc4Sa+3T8iVy5PkwmXZQ9TSc3Y5uYA7KveeHeThlt1xTt8Qx/ejBcY5t8c2nU7kSyq4t1AnnQvvINax8rNifXlYeylTCTU7XvJ8pWnifFzsX0RuAKrKSajLVb8fF5GAnD0XcLIv6+lyj6RVm7x+p6S/lXROZMmGy1Sf8/MkeVHl5+Se3NmxHSVXms4t6hyQK2onKmm4k5P5T8plgCy2w+Tn25WK9RZU0rNMjQ2/v5AT/BMlfTd5zyZyz6yX1Jg4T+fgLOJ8za7poXID9OVyxXGi6onQ5cs4N3uLtcm/j5GTSR+OczadJmAFORH9U+Wmcysw7kFyIun69FjKyds0AXJQxD+78afIGHPfXyTp/OT7rEHnXXKnmhNz7/9mnC+bFxBresx+GveusyXtmewfoZLL3/LUbFeosfflJvLz9eNqfAZsLNdvbpW0RrK/kDJNJ8Xay3kwXn4GXBnX0N3ytFFLycnR15SM7GmXLY7x80oa9eQe0VW54W87+Zl7qjx6Yu0CYkrvrevLSfOqpAOT/dn9IOtV/qCclH5QrrMVkTAfHfeiC+P7peJ8rSqmmU3eu5VcFnhO7hjwR7kzxTNFHNPeztvc/pVUf+4enuwfkvy70BHKaqyT3yl3UnhCLn+9JGm35LP4cZzLT8b1d5sKXmD5HRzb3nrQkzhnK2QrPQC2+CByc13J85Kekyv8LKvmifNVVU+c/6ygOEfKiZkp8SC7TY09SY+Vk+nZDfnOeG+ZUwWcJvfMPEpO3N4cD/Hd5d7mg+WC+4tyRWipks6FneWk/ubx/d7yUKWfxPG8XJ7nM2u8WFElJfnjmJ0en+3KqlfqT5F7srw/ee+qcuXucUkfKTjO1eUkzVNxnSwT+9MCzp4R8xpFxtYk1rSg9Ze4dp6TEyKb5t47PP620+J9VSUjTjrh2BZ9L+iwc6G/sc5Sk+H2Kn7uxHRO9UFqXAB4tJxA7ZZ7uqQ9zjeSGwmaLkzW4phHydOgvTvZ9xO5R9nJShLncoPldEkHFxhfej/4lJwAWSW+/1ecHxPi3totJ37Hx+sjkp8tIpmzbdyDsnleB8tJ/n/Ev9O/ZX/5Wbt/8rmvoAKfZWrsWXyvnLA/S37+PinpyuS968sNEM9L+kFRMSa/PztGg+QpK85S4+KJWSL07yo5cZ4/19RYjv1sXENvSjov2b+w3Dng3qLiV5Oe1nJPvFsk/by38yX5/tdyY2aRPcuzct941RccnSKXC9MRlFmi7HC5nLuo6uXvNeTRSLsWGPcJ8vzlp8h1gmclTUxezxLnpZS/VV9/KZ0ubKfYly30lz53Px2vbdPk/2r1NHMdE2v8jnS+9Q+rca2Nz8hJ0VfldQH+LdcnL1STqcXK3OSOCVfG9ZY+W/eUOze8HOf22Wpx2VHN1zv7ktwodaP8nNo5eS1rYBkud1bYWk5cL1jAceuSp9+6UTGNibxg8oNyuaUq6Ru5n3mv3DB5s5zY/7WKn6IpPW83jOtoLdXnV19ZTu7OUD+SuwXFPFQuc12i+gLKy8v1w7dUHxk1UtLn5VzIUSp4VGonHls2ttIDYGsoBI+WdFzc8C6SdHST9ywbD+f75bkAs4LxSmpxLy01VjDvkYcsnyX3yqnKFc2PJO//oDx1xL5qXJCojJXZvxYP6PerXvncNOL+keqViaFywWOaWlxoV721d9Vk3+A4Vtk88F+Xe13sJA+/3DdiPktOlJQ6dFHuuXCPpL2S47qznHDM/obsHM3mOJ8iJyRmT+FSUKzZPOpVSQeqXojMPvtV47XPlXg809442VDEQ+UpjabLQ+jS+VXTgscakpYsKe62P7adGm+nxKrG59jf5OfRjZL+IA9TrcR5+jPVe5yP7e3/KTDuHeP4LZzb/6u4994v94L7rZyYulUFzUupxkbqQXG//W4cy5/JDSkbxHuWlhtX7pEb2wqZeiEX83i5oeFJOYGeLZb29+Q9ae/sayVNjn+XNaJjkNzoeLkaexafFOfFJ5J9G0bMF5YRb1w/V8i97tKEc1Y2+3rE/DcVNC1As+OZ/Ht/udfl+XG+ZlOw/FBOMF0pl3e+owJ7Z0YM68u9yZfL7V9anoKp6RQxcU5v2+TYF5k4HxHX2H/lhNRB6mWUWdx/Z691lBz/6WphD3k1lmXGxfW1eXw/SvVF6dIh+CNUUPm7SbyLyI1ij0r6YOzbWO6wcpB6PncXlBt+vlFknB0Ya1YuGBPX+2S57J+fp3iCvHjpLXEuvyVpo3ittOk8m/wdH5TrN7vlXl9Yrp8voGR+6xbF1yWPNE2n3Pm73EA2Xq7nXionzndN3jNY5dS/R8fnfrL8vP2H/MxdQa63nByf+Tf7OO5FdwBJz9sb5LJWVW74u0TSYvF61iv6JUm/KDjGHtMYylPdPSSXa7P7wE5x/e8X3w/N/1x2fnBs2dh630oPgC0+CBcWb5WH45+v+iIuX0/ek91olpF7aZympLVZBfTSUn1KltvlaSOymL4gJxemKulx3uTnixomnlXOsmPze3luv6wH3opy790TFT0G1Jg4b+kcsHLP9nvjM56oxsr6ovKw2gXlSt2ByUNutXiwVOVCUcuHMOcfrMl5UJGHib4l6UOx/3NqXPx1lNzD4H3Jz64oF4zvU27KkXl5nvayf7U47g/IU16kw1u3iYfzh4s4R/s6znKS7M8RU3YO7yz3FrhZTRLnBcbZUce2k+LtpFhz8eV77F4jN/RkjT1TVa/cj5F7cr8lL6zZ0grmHOKtyBXMN1XvUZ4ml34S97Nn5BE1X1b9XtyS60495/QdIzeefUX1++5QOXn6MzWWCx6XR3idqwITDUqmrpAbeWbE8VpQLs88oCQZmsR8gjxlW2mNv3KS4za5QTprpNhBHr3x/ey8Tt6/evK3FnqM4+tVqi/wNzYfh9xB4C15FMISBR/LNI7T43w8Q+55+aL87PpAvP4tufFhpqS75PLs6gXFubR8T/1Jk7izxQgvVEwdlP598miPSUqS7UWcB8m5WYn70PmK3qxxnV0ql2k/pnpvzjXkafP+nvu/VpG0ckHHepI88vTfapy2aSF5MeOG6WPkulChazAk1/Paco/nSfH9MLkM/ogan7uDJG0uN1IW9tztpFizeONrtkbAhXIP5+F9nedyPeJmeQrNUqZpili+qZ4LrS8ud2q7VDH9aAlxDZEbxp+VO6adE/9eJ3nP5nKv8+cl7RT7RsiNaAeVEPNv5OfSDRHT6slra6pJ4jz+zlLWt4nfOTzivVieMmZxuRw2S+6ckN1nV5AbLZom/lsU2zrysz7rmZ0dp+0ijiXj+6xOfkB8P1rutV/2aLS2PbZsbL1tpQcwkDcliyDKvZ7PU30O6PXlHk0PqnHl86yyuVjy7x7DtFoY81i5EP7n+D7tTbJb3Ngapmop8HiOkLSfMhAeTwAAUpZJREFU3AP+JDUOAbxI0kXx75Xled9OTh44+0dhosjjeJ6cAH9TLvTkezytEHF+K9n3Ubmy9P6iHnpygma03JNlOSXD+eK1B+WebZ+Qe5Cmc+ltEufxTrn/c3m1qJeT6pXLIXLleC01DlteQ65YPCiPMlhJHiJ6tZzAKXX4lzxU7lG5EWqV3Gs7qp44L+Ma66hj20nxdlisvTWk/UVO5q6U7D9YPXvsjpXnqryi2f/Vwrh7VMDlXpAvSvpasi8d2v4zuZJ3rOpD31tSkZe0mVyx3D45pr+Ue5SmI5IWlpMgf072bSg/0xZUQUlduXGv2bRA34jPfHtJG6je+zn/N1wu9zorczjz8kpGaqg+9UFWyRwhTyv0qdzPtXLdmIXj+v60nPxYMvf6KRHjwarPE58mfr8v9+osYp712SMikn17y73dNlO9nPuZiHmv5H1DJL1bLkcUtdjjZnLFfOvkHD4ujnOWePi26qMQl0h+diW50eKkIu9bye8fLd9jj5d0TLK/Ii+Mdonqa99cIDdGTFXjtFlF3m+XlhN3b8X5OCRizeIZLyfOn5R0bsHH8j2KUTq5/T+IY/j55G94SH72Hiw3OHxSfu5eVcS9q5NizcXXJSfB/xi/fxnV660ryYn/9ZP3p8/dw+Vy8CIFxDlYfm5uGHEtLGlLuf71ttyxaYfk/bvHcc8WtSx04d/4mq1v8krEmY04S0f6ZD3OX5XrFSfIo+fWKSDOMZI2zO17Nu4Fv1KuYUyNifM9Wh3fnM7b+Ppxuby9ieqNUJ+XOzUekHvvanIHt6J6a2f3+j3UWE9YWe60sJvqz9x0vbuPy/mQTTi2bGxzt5UewEDb5AU+z0y+Hy4XJk+TdGzuvRvLPfYeUmPiPE1Ut6QQpF6SAnKh91olBVw19sw7We7tcpViaF1Bx3WMnDi6Vp665ENKegnJ04e8KvfQeUYeCrxAvLZ0FCb+qgJ7PcpDZB+SezNMl5Phae+lVeNYHhP/Xjr+fY5a1EO7SYxrqD73XHccw7sUQ+/jPYfKQ62rkvaOfRW5wH6VkoXo1PokTjrs65w4vq/Lvdq/rKgAx991T8T8YBz7SSpxzv34vUPkXgD3xjmxdOwflrxnR7ki/JCkLQqMraOObSfF20mxxu/pava9fP/9Q/L37CwnqLJhoWmP3VEqoBeRej5zR8uV4H3kQvoW8mJJe/fxfxwh9+b/h1rUQ1NO5r0p6bfx/Uh5WO258rQbaWV4pPwseELSIZJ2jWM/OTmmLa3Iy4nOp+Jc/I4aF5lbUa6sT5OTol+L910hJyS/KD+DX1IBazDIvcMPkssnX1XjgsTj5Ib+v8oV0Kq8uFt2HLeM4/rpVscZv28DuZEkO7ZVuRxwiBp7Ep4nJyD2U/PEecvPA7nx60JJ6+b2nyL3MM86Jayk6FGsXC9TFdhrP73GVB9huEYc46vkCnxFTvb9NvZfEufOr+URlreogMXs5QURPyA3PGWjYNaSy2FV5Rb3TM7lA+SkyLlyY0/Rc9Xmh/yvJ5ev8yNns7gWlEck3a+CppeLe1J2be0jab3ktTXiXLhHMTpGnvv5anlURFUe+TNZBTx3OyzW9JxdJdl/keo94kfK9+BH5Mbo6WpcdDm7b30oXt+wVfHG7xktj4a9O47XrIjty/Kokp3kstb0OI5byKNR/h3fF9LYl4s5SzKeLif1n5E7fmXlrrTxYWO5ke9x+d71ngLiGyN3CDtb9ZF5X4ljfLGcuP+mkpEn8Z41k3vF7q2Os5fzNm3YP0DS88n3u6pxJPUCcgeBEbn/r4jp+ypx/r0cxzIbXf8uOW/0lPysy2Ltkp/DV8rP50Iaejrx2LKx9baVHsBA2uQC+xvytAvZg2RluYJUlRPnQ9VYOc5WPr9PScGixXGuI1fIP57bP1j13oTPSvqIkoqZnPA7P7bHVV8MrNWJ0myO9Uvl3jbNehOuLleMZynmUI39i8lDfx5WQYuMqF5J7JKHrf9FbnV9Ubke56rPUfq0XHB7TgWsdB6/eyM5eXeuvLjcB+Vej3fKCb2D5F54i8vDKJ+Ve2ytL/eAuU65Xk4tiLFZj9eRcmL/Snn+32/KFftuuVfT4vG+1SK+t+Jvzc7lIhch7C3+g+SC5VWqL/g7NHnP5+SCUcvmre20Y9tJ8XZSrE3iXENOIE2M+0F2fS8mVyz3Tc7RtBA8TK6cfi33/7Uy8dTsmbuvPLXFY3KlIqssvyz3Jj9K7p23ppKGX/keWI3/a54ea7mH21vxO7LGyH/E73tCMb2VGssG75Mrpa/Kz4cpSkavFXQuXBgxPiInpPdOXts5/qbfxPe7xPn9lpxMv1bFVOA3jd93i9wY2S0/c9Nj+TPVE1PZlB1ZJfMqOUFdROPZRnLPwaPlXuYLywtnHhexXSBps+T95yqXOM/9f628thaQyy/XK9YDiGM2XC4j/CX2rab6yL6sYv8TSXsWcY4m8abX2Ojca++La+g6JfMoy5X2u+WeezfGNdnyJHTEepvqDSevKeYmlpPQD8nlxQ81+4zVs2GilYnSUXKv5q1z+9PE3TrydEFVSV9I9mfHcpyShqwCzoUu1acGujtiOzh5fTe5rnCY6tMEDJHLttvH10IWre6UWHs5Z7PRO8fJ99Gj5MbSt+U1TXaWE+pXyw1wWVlmqFyneFTSoi2MeYxcd5ws11kmyNNGnRV/w3nyM2C8PNf+1Ljupsbf86QK6LjSxzX2MXmEzBS5nHCA6mWAtDPbUDl52ZL1znIxLSDfny5S4yid5SOGEXIS/7U41mNzP7+2PCqtpQupzuG83SVe200uFy6l+to3s3tBxzlxsgoY9a3GBvF0loIrVE+cZ2XHdeM8nS53BFgkrrVr1Njo2+qOFR1xbNnY+ruVHsBA2VQfdj27h0vy2gS51foNSZ+MfekNciO5cnKqWp+AHi9XeLIK5Klyr7C0d/vCclL8ViULD8m9yybHQ+9wuRdZS1fmlhP5J8qFhjTZnBYYviT31thCLiA9JVcyfykXjp5Tixefyj+cVO8psE/Evpo8lOoVOXG+QvLe7eWejj9VcYn9zeIBd5SkFXOvrSUXgmclD7ll5Yrw/XIF8ya54NPSCqbqPdm6VK8YHBTn8Oq59/4hYt4t2fceuXBexhy1adImm6c46ykySh4a/oycKMl6xaWJ85Yu9Ndpx7aT4u2kWHOxbCrfL+9SvSB8k+o9Xc+QK/bfVM+pmtaTpw34TkGx9vrMjdffJU83ta2czH9TbsB+SH52ZZXmNPlzqHJTJs2DONeXE9+3K5c4kpOiVfl+mx3j9Fm8eJwLm6qgJE4agzx/5mny8+lwuXH/QsWzWJ7H9A3Vk/5LyiOQlleTRWBbeA4cKT+jhqveEL1B7r1/if3HyAnrfVVAw2/y+5eM3/VHNZnTWW5Iq8Y5kfbqP1t+Vv9UuWRwC2PNEiOXKDfvd7z+N7khZXPV19/JKvTLxn3icBU0X3Gza0w9e0S/T04yXKfGxsiF5GTPmOS9rUw+ZmWvYyR9WB4Nc3V89h9JYn1KnhN20yTWHiP68n/nPI51kFx3yeoLxyqZxiL33nXkZ9bsxLlc7il8ypD4urNcvzlMTuA+JJfF14zXfycndXodCdPK+0EnxdrLOZutvbCpXCc8R26sPkWNDX9Hys/dtM42Qrm1kFoQ85CI6VJ52pj0mumSFyWtysnfdM2pPeTpkbJzfukWnwPNrrFP594zXi5bPSknzrPzZpTcU76oERzZc+FS1Tt5NFtUdaScEO0tcV7Uc6Gv83ZreYT363GtvaX6iMlsJPWVcgN3EaOkhuW+TxPnV8b1P/tYyonza+XGlLfj2vuX6mWZlt53O+nYsrH1dys9gIGwyYWGt+SKZdYTIHuoZT10Vpfn4p6pSETnHuJrqoApLqKwcGLc2P4dD+GqPIfyFxRD0+XE6cNycuFCubf2/ZJuidf3lytN41p8bJeSk/ffSo5PmlTYJ+J/SZ7eZE25p+DDcuXoz5rHSZAmMY6Jh9chikpP8toEuUX4G/H9TvHwO0cltbDKFcY35d6t6XQKafJoCXkY3euSNo99w+SC6Kpy7/9W99ZdNT7XrdLPXZ6u4nbVe5amyemLlSwykvv/ipwTOo3pJ3Jh5la5ArFJ7B8d58z0uMZ6JM5bGF9HHdtOireTYs39nuw5dpS83sIYee7kVyWdFO/5rNygWpX0yyw+uVHwajnJVkSP3b6euT0WR5SnMbg+uWctLfeS6THceR7H+f6Ic7r8rP25evaCvUi+H++pemNL02OoFidxmvy+sXLl90S5YXpd+T52l9wzbhO5Mj9VuUpfAbGlz7F0zs+15R6MG8nlmCWT1w6XexS/IVfajlFB01vIQ5gfUGNCKd/YniVy9srtvzqOcxGV9zER54WqTxuVXVtZRf6DcYxnSTo7+dlF5LLifUo6BrQ43l6vsSbHN0ucXxvnbrNe3K0sf/dW9tpMbny4LLmfZb3jGxLnRW5yfeHoOCevlkcUVOPa+bikpXLvf6+cOO+W9NWCY803kiwol7NPiH+vItcJ7pDnXN42vr9K9WdyUY3TnRRrX+fsc4qRvXIj9UjVG3+HyCOtr1GMSs6fWy2Oe9U4frsk96/8/WDPOJ8Pzu2vyJ2wWr6Ybh/X2FVxjWUN1AvJyeqn5IaVleX67eNqcWI/fn9fz4WhEUva+DBC9cT5N9TiXMFcnrfPJuftvnG8r1WM8panbLtGvvcWMVXXRnLO4udyD+1hypVJVZ+SKU2cLyqX1bdR0jCk1pdlOubYsrHNzVZ6APP7JveuqMrD2bOkV1YRX1duld02vl9b7lXaNHGe/myLYs0ecCvKPVx/Gw+7feXehNWI9zty0nRI3BSvlJPqac/iC+Lh2dK5t+Ve2FU1SXzLFeBsOO5t8TdlSf+x8bXVD49Bqg+tfkSuLP5LrshlMfwo9meLzH1G7q19pgrqWZ7EO0711uAV5/De98lTHFwuJ3iL7uW0qZxknKl64n6w3JPlfrkQWVHSm0n1ue1XbVVcc/k3nC73BDhW7o03VU7YbBevj5CTT9l0BsMLiqujjm0nxdtJsSYxNzzHVH9WDJMTpjcm7z0wztd75F69v5cT0jermHlV5/TMfUDSx3I/8yl5lM8q8X3a8NqqRr/3yxXGn8vJ53/Lz6hmifPL43z5rnpJ+BVwDoySh7DnFydeTm7oPTTZ93O5oedhebq26fJzrqh5NMep/hzLFlfPyibbysncbG2AByQdkvvZZdTYSFxE7/195ed+jxFESnoSx3nymJIFX9PzQa195g5Sfc7Z92b74uuwuM6/Ht8fEnHeKk/l9wP5GfeiWjyyL4l3jtdY/pxUvRf3VYr7cwnn7Ir5z1JOmF/QS6zXSvpgUbHmzsnF4nOeFPeIn8vTIFXlcvduakyWTZB7F85QMiVHi2N9rzzqZUJu/4pxfqQL5R0kd2B6Oj6P6XLnm6KS0J0Ua3/O2Yua7F8g7glXy+WCwpNjqk8J0SPxnYv1n3Kir0djewEx9vca+4pcBxsW97jX5AaLZxT36RbHOafnwj1xzS+U+7lsREE1/oZ2Om8vTr7/QRzTh+X77Z1yA0UR5dlx8hQs1fg8X5MbpM+Wp+dJ1znJpnH6tnoZyafWN0Z1zLFlY5vbrfQA5uctHiQ/ipvHYbEvq9isq/rQlZHJz6wtF4JmSPpUSXGPkys3MxTDgOPB9yW5BTCraB4qV5jHJz+7hNyT6CUVMCeZpB3kJGNWMU7nC/+76vNnbSkXLt6MGIuaMmKY3JPherngtbtcwZkqFxg3kwtvV6s+Nc8weXh4VZ77rcg5tofLvd0fknvc9TmsT57X+DEVlMxt8vs3kxtt3lTMLSgnRaqSfpz/jOMBfZ+aDCkvIfZvxbHbUPXeQV+I2P+YFBpGyr2J7pX0bo5t58fbYbH2eI7F/myKqT3l4dVbqz5c/LNyQ9A0uSB/uArosdssVjV/5ubn/N1MTqS2dNGx5PeNjRiPUn3aisGac+L8FblC1NKpmXqJeS/VR519P/fabnIv3u2Tfe+Te/pnw8ovzv9NLYw1/xxbJva/V258Ol7SR+XegtfHdfi1Xv6voirye0ZsC6XnbS/ve1v1HoY9EuctjHGYPFXEg3JPsGWS/XfKZZulk/fvLnegeEkefXCyctNPtTDWfl9j+eMW525V0tFFxNrLOZuOgBgqd7r4c5Ofy2I9tqhYk99dUX1R4rflKbi65AadfVWfVuY6eTrEdIqelvd+jd81SK6rVOWexQflXv9mHPMPJ/vWUH0Ni6pifn5i/d/P2bhXHC/fd89XQdNFNIl9J/m+36OhPPe+bG2WjYuML/n9/b3GbpLLicvIPbc/p+JG8/T1XLgjYlyql58dKXe4K6xDyDs8bzeRy7V7yqPCilrTYHj83uvkhpAd5I4oWUfGF+Rn2lflKd5uk/Mz31aTad44tmxs73wrPYD5fZMT0L+Km9uhsW9duXL0V9WHWqYJkrXihnhJiXFvo2Rhhtg3Wm7hvFFuNX4l3vO9eP398cC8X8X1JFpNToQcnuxrWomU5wa+SQXNl5b83uHywnKPyq2sy8nD6k6Jh2DWQn9B8jODJX1CLZ46ppd4h8bvfjw+6x6FHdUTut+SG1ferQJ7Puaul/ernoD8QOzL5qc9VJ7vb4Q89++Ncu/u0od7yYnxi1VfHG05uQA0Kdn37vg6QjGVE8e2c+PtpFhzcY9T/Tn2IzVOHXO56hX2rPL2C7kyn5+fvYipWdJYe33m5n5mQXlU0pcLPKYrqv78nz0NjPpOnE+Ov2vHEs6BIaqPkng97l1ry8+38fKcu39XrkeeXMm7WH3Mt9uieNPn2FXyvJqvxDmQTh+2qtw767gizs8+4t1YToqkPfYb5tmNrxsq6dFXQpzDkuN6rTw//W1KEiP5+5ScJB2iJmsLtDjWfl9j6pk4X63o8yF3zt6k6JAiT81xn+oNlfnjW3isud//fiVTciX7L5N7P98il9NflaejK7yMICcbswayy+N6GyFPYXCOpD+pZ0/Y7dSChZ/nl1jf6TkrN1J/NrkmC0+OqV53/E167JN/Z/fbxePc3r7oGHPx9ucaeyvuaz8t4Rrr7blwjZrXIUtNiM7FedtrnEXdc1XPITwen/fSsX9ruaHkNnm03+OqN6I8q/I6XnbMsWVjm5ut9AAGwiYPRft13MiOjptbb5X3heQeMkup4OHXTWL5d9x4F5KHhN0VN8DFY98a8XelC7jsoGRBzgJiHCcnnqapsZdbmiyvyHPUniz3fBtSYoHiqYg3q1zuIFfcHpUbIkrvAR1x9SdxnvXaOrekGPMJyKvkSsYGcb7+Oa65++PcvUeNU0SUfX1dIOmK+HeWMD9F9YT5l+TkYxm9Sjvq2HZSvJ0Uay7u9DmWLQB8bty79pJ7yv9Enrf87Xjf75v93QXHOqdn7iLy4ta/VYkVOfU/cf7HkuNcQtIP5R5Dz0r6WRzDbJHYT2R/R/IzZY1Eyp67D8e58E81mQpAHvn1j7KOacSwsJz4eETJ9EHKdQKQ14u5XQUspNqP45qtX3Cjei5i22OatiLvAb3EPVeJ8/RnCowxK3tNk3sXXhLn71pziqfoWHO/e1LcZ7MREKdIel5ehHUpuTfhGSpgBGofMS4m92a8Xx79cKSciN5K7vyxdXZ+NPnZopPRnRTr/3LOllWeGSdPe5EfIZVvPNtFnkKxsHptHzH35xr7V1nXWH+eC/G+MXK5rJSkbhLHOz5vSzy2T8p5mLQH92h57vIfqb5I7U0lPw865tiysfV3Kz2AgbLFQ+JwuWX7NjWpRMq9dR+QdFyyr7TEnqSvyUPWD5VbB29SL0OoVHDv7dzvniD3FLtJ0sebvL6QPFXAI5rDPN0tjjN9iNySPfTkIZmLlRlbL/GmBaAeiXM5SXK9pO+UGGM+AXm1IgEZ+7aWEyV/led6LGRRt37G/kt5OOPn5IT5yarPc7+MXPj9PxW8gF6nHttOireTYs3FvYA832pVTpY/JPc2bpjuSu4p99ky41X/n7kPSjom2dduifOfqcm0JiXHOVTuSXaG3Ov8YXmaiL/Jz7dF0r+nzE1+ju0gN0DdrJ7PsQly+eZ7bRDreqqXZT6Re61LrhhfI/foLzsBnR3X2+QkfuFz/r7DuPu8xso+rhFDVla8Pe6125QdUz9i3kWuLxwcx/UFecRq6feAXJyD5Y4/J8S19qSkzeNe9oDmMD0SsfYaayeesxPUd91xQTkJeamkBdsg3ra/xub0XJATvH+Kc2TdNoi3Y85bNdbJb8qXZZL3LZc859ohcd72x5aNrT9b6QEMpE1u2c7mnjsk99oyco/D21ViAjpiSRM62YIOU+JGXHqFopeYt43CzyNykn+RKPDsEAXOF5VbWKekOPv10GuXTT17nGeJ/mXlHvOXlF1gU+8JyA/EvsG597dFAVPS6qpPcXS+6onHd8nJp4dUckNKpx3bToq3k2LNxbGA3DvzdUl/Tf+eZjHm/46CY+2IZ26zz1lO6p0pj076gwqe2mIu4v2KnMidJScXZsi9yNomXnl4c/ocy0Z6LRPX3ZVtdH1tG8+Fp+TepWtIWlPSFyPWqWrSW75Njmsh81TPg7jb/hqLY7uD3CB1g+awvkw7bHJ5sCqv1fL+drmm+oh3V3m6g265PP6KpN+ppI4KnR5rh56zWd3xUXmk3KJy3XFLSf+Qe/mvWXacSbxtf4318bwdI3cEeU1tUB/PxdsR56166cymJuu0tcO50UnHlo1tTlvpAQy0TY3Dxg+Jfe+WK513qj4Ev+wehVmPwW/IleCflH3s+hHze+WeZG/HQ/l1uRfh5DYr9OQfem39EFFj4vwGeRqJK+VkU1uscJ0rKGyu+pQXm8e+LrVBb5wmcW8VlZ+pcu+RA+UpL55TQesCzG/HtpPi7aRYc3GPk3txVyX9qOx45hBrRzxzczGnSb3/xj2hrRqs1ThtyLLyiIhXVR8aPK7sGHPxps+x6+M5doXcA70tnmNJrGvLHRVejftBNZ63Z6hNRp0ksXZUeSaJuxOusfTY3qA27WShen3hs1F2+WuZ8fQj3vTetZjqa/NU5RF/bXMedFKsEWNHnLO5mN8bz6y35Xrjq/K0ODdJek/Z8UWMnXaN5Z8Lq8g9zF+TtE7Z8c0h3rY+b9WzTt7Wz9xOOrZsbH1t2U0YBapUKgvIc099T9JR8rDmheQk2duVSmVwrVabVWaMmUqlsqQ8H9VdtVptm0qlUqm18UlTqVQWlocwryP3fLxa0uO1Wu2FUgPLqVQqQyV9RJ5jvVvS+2u12pPlRtW7SqUyTO6R8Vt5xMGd8tC6tjlf03OzUqm8X57+ZA05ATm1zNj6UqlU3ivpMPm4vik3/PxfrVa7p9TAEp12bDsp3k6KNZV7jv24Vqv9pOSQetVJz9xMpVIZVKvVuiuVyiBJtVqtVm23528+nkqlsrGkPST9vJ3uX5lOeI5lKpXKWDlJtpbci/8uSffXarVaG8Y6TF5otSPKM5kOucayc/YoxSKRtVrt2XKjaq5SqSwmN0S9IGnLWq32askh9arJvWsDSR+VdFitVpvVTudBJ8UqddY5m0nqju+Tp8W5UdJ9tVrtmVIDy+mwayx7LvxGft6+JmmzWq12S6mB9aKTzttOilXqvHiBZkialyQq8QfKvbPuUXtX3r8pD13dqlarXVZ2PPOLSJx/Qk7mfLxWqz1cbkR9i4fep+Rhi3tEYb2tztdcAvJD8nl7raSvSnqznSoWqTgXBsk9XdROxzTTace2k+LtpFhT8Rw7SNLekr5Sq9X+XnJIveqkZ26mUql01Wq1av7f7Sg7hyuVypBarfZ22fH0phOeY31p1/Og08ozmU64xuLY7iBpJ0mfrtVq3SWH1KtKpbKzPCXiTrVa7bSy4+mPJknptr0fdEqsnXTOdppOusaS8+Drkvas1Wq3lRxSnzrpvO2kWKXOixfII2leokqlsqBceZvYzhW3SqWyrLwg4c7tGF8ni4fI0FqtNrPsWPqjUqkMrdVqb8W/2/V8TROQ58sLAG5ZcljzhU47tp0UbyfFmooesZ+X9Jd2vB+kOuWZi9bqhOdYJ+q08kwnSRujsh7yZcfUTKVSWUJepPAL7TjaBMXplHO203TaNVapVIbLU6C9UnYs/dFJ520nxSp1XrxAiqR5m+iUilunxImBrVKpVORFZ/4pz//4FUlvtWuP3U7Sace2k+LtpFib6aTnQyfFCgCdolKpDKvVam+WHQcwv+IaA4BiDS47AFinVN47JU4MbDFNwHhJG8lzQ1O4nEc67dh2UrydFGsznfR86KRYAaBTdNpzC+g0XGMAUCx6mgOYb1UqlVG1Nl4op5N12rHtpHg7KVYAAAAAAOZHXWUH8L+qVCqfrlQqv69UKldUKpWXK5VKrVKp/LPsuACUj8Rj63Tase2keDspVgAAAAAA5kfzw/QsB0laW9JMSdMkrVpuOAAAAAAAAACATtXxPc0lfU/SypIWkPSNkmMBAAAAAAAAAHSwju9pXqvVJmf/rlQqZYYCAAAAAAAAAOhw80NPcwAAAAAAAAAA5gmS5gAAAAAAAAAAhI6fnmVe+MAHPlArO4b+OvLIIyVJe+21V6lx9Aextk4nxUusrdNJ8RJr63RSvJ0Uq9RZ8RJr63RSvMTaOp0UL7G2TifF20mxSp0VL7G2TifFS6ytNWXKlPlx/uWOyT3OrUmTJmnixIm67LLLipw6u+W/iJ7mAAAAAAAAAAAEkuYAAAAAAAAAAASS5gAAAAAAAAAABOY0BwAAAAAAAADMUa1WU7VaVXd3t7q7u/XWW2+VHVJLkDQHAAAAAAAAgAHsrrvu0re+9a2yw2gbHZ80r1Qqn5D0ifh2sfi6UaVSmRj/fq5Wq+1dcFgAAAAAAAAA0BHGjh1bdghtpeOT5pImSNott2/52CTpUUkkzQEAAAAAAACgiZkzZ5YdQlvp+IVAa7Xaj2u1WqWPbdmyYwQAAAAAAACAdjV8+PCyQ2gr80NPcwAAAAAAAADAO7TMMsto8uTJc/1zkyZN0sSJE+d9QCXr+J7mAAAAAAAAAADMKyTNAQAAAAAAAAAIJM0BAAAAAAAAAAgkzQEAAAAAAAAACCTNAQAAAAAAAAAIg8sOAAAAAAAAAABQnlqtpmuvvVYzZsxQrVZTtVqd/TX9d/7rDTfcUHboLUHSHAAAAAAAAAAGsClTpuiwww4rO4y2QdIcAAAAAAAAAAawTTfdVLvssouee+45dXV1qVKp9Ovr9ddfr4cffrjs8Oc5kuYAAAAAAAAAMIANGTJEX/3qV+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/fdmhtwRJcwAAAAAAAAAYwKZMmaLDDz+87DDaBklzAAAAAAAAABjANt98c73wwgt68cUXValU1NXV1a+vV199taZOnVp2+PMcSXMAAAAAAAAAGMAGDRqkT3/603P9c6+99tp8mTRnIVAAAAAAAAAAAAJJcwAAAAAAAAAAAtOzAAAAAAAAAMAANmvWLB1//PF65plnVK1WVavV+vX11ltvLTv0liBpDgAAAAAAAAAD2H//+18dd9xxZYfRNkiaAwAAAAAAAMAAtsUWW2jo0KF65ZVXVKlU1NXV1a+vl1xyiS677LKyw5/nSJoDAAAAAAAAwABWqVS06aabzvXP3XfffS2IpnwsBAoAAAAAAAAAQKCnOQAAAAAAAAAMYC+//LIOPvhgPfroo/1eBHR+RtIcAAAAAAAAAAawu+66S7fddlvZYbQNkuYAAAAAAAAAMIBtuOGGOvvss9Xd3a1KpTJ7/5x6nJ9xxhk688wzS4y8NUiaAwAAAAAAAMAAN2bMmLn+mbFjx7YgkvKxECgAAAAAAAAAAIGkOQAAAAAAAAAAgaQ5AAAAAAAAAACBOc0BAAAAAAAAYAB7/PHH9YUvfKHsMNoGPc0BAAAAAAAAYACbOXNm2SG0FXqaAwAAAAAAAMAAttpqq2ny5Mlz/XOTJk3SxIkT531AJaOnOQAAAAAAAAAAgZ7mAAAAAAAAADDAvf7665o1a5aq1apqtZqq1aq6u7v73K"/>
          <p:cNvSpPr/>
          <p:nvPr/>
        </p:nvSpPr>
        <p:spPr>
          <a:xfrm>
            <a:off x="155582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914400" y="129540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5257800" y="4152900"/>
            <a:ext cx="64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47065" y="1221740"/>
            <a:ext cx="10764520" cy="5044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Feature importance for 12 columns were found using ExtraTreesClassifier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Feature importance for 12 columns were found using Mutual Info Classifier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GROP', 'CURP', 'CUCA', 'GRCA', 'CANP', 'ODD', 'NDTD', 'CCA', 'RPW', 'JD', 'SCRA', 'SBRA are the key indicators for predicting the chances </a:t>
            </a:r>
            <a:r>
              <a:rPr lang="en-US"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of a ticket gettting confirmed after train chart preparation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Building </a:t>
            </a:r>
            <a:endParaRPr lang="en-US"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4" name="Google Shape;374;p52"/>
          <p:cNvSpPr txBox="1"/>
          <p:nvPr/>
        </p:nvSpPr>
        <p:spPr>
          <a:xfrm>
            <a:off x="104775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6" name="Google Shape;376;p52"/>
          <p:cNvSpPr txBox="1"/>
          <p:nvPr/>
        </p:nvSpPr>
        <p:spPr>
          <a:xfrm>
            <a:off x="363975" y="438682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8" name="Google Shape;378;p52"/>
          <p:cNvSpPr txBox="1"/>
          <p:nvPr/>
        </p:nvSpPr>
        <p:spPr>
          <a:xfrm>
            <a:off x="804575" y="57277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3855" y="1155065"/>
            <a:ext cx="10764520" cy="3231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Classification models such as Logistic Regression</a:t>
            </a: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, RandomForest Classifier, Extra Gradient Boosting Classifier, Support Vector Model Classifier, K-Nearest Neighbors Classifier and DecisionTree Classifier were used for prediction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+mn-ea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5815</Words>
  <Application>WPS Presentation</Application>
  <PresentationFormat>Widescreen</PresentationFormat>
  <Paragraphs>258</Paragraphs>
  <Slides>18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Arial</vt:lpstr>
      <vt:lpstr>Calibri</vt:lpstr>
      <vt:lpstr>Georgia</vt:lpstr>
      <vt:lpstr>Times New Roman</vt:lpstr>
      <vt:lpstr>Calibri</vt:lpstr>
      <vt:lpstr>Times New Roman</vt:lpstr>
      <vt:lpstr>Microsoft YaHei</vt:lpstr>
      <vt:lpstr>Arial Unicode MS</vt:lpstr>
      <vt:lpstr>Office Theme</vt:lpstr>
      <vt:lpstr>PNR Status Confirmation Prediction </vt:lpstr>
      <vt:lpstr>Contents</vt:lpstr>
      <vt:lpstr>Objective</vt:lpstr>
      <vt:lpstr>Data Collection</vt:lpstr>
      <vt:lpstr>Data  Information </vt:lpstr>
      <vt:lpstr>Data Preprocessing</vt:lpstr>
      <vt:lpstr>Exploratory Data Analysis [EDA]</vt:lpstr>
      <vt:lpstr>Feature Selection </vt:lpstr>
      <vt:lpstr>Model Building </vt:lpstr>
      <vt:lpstr>Model Accuracy Comparison </vt:lpstr>
      <vt:lpstr>HyperParameterTuning</vt:lpstr>
      <vt:lpstr>Model Accuracy Comparison </vt:lpstr>
      <vt:lpstr>Best Model  –K Nearest Neighbor</vt:lpstr>
      <vt:lpstr>Key Indicators</vt:lpstr>
      <vt:lpstr>Technical Stacks</vt:lpstr>
      <vt:lpstr>Model Deployment - Strategy</vt:lpstr>
      <vt:lpstr>Model Output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BARTHWAL</dc:creator>
  <cp:lastModifiedBy>ganes</cp:lastModifiedBy>
  <cp:revision>11</cp:revision>
  <dcterms:created xsi:type="dcterms:W3CDTF">2022-02-16T01:47:00Z</dcterms:created>
  <dcterms:modified xsi:type="dcterms:W3CDTF">2024-06-02T10:19:37Z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1FC4E41C19694CEB98B9E287AED5AF80_13</vt:lpwstr>
  </property>
  <property fmtid="{D5CDD505-2E9C-101B-9397-08002B2CF9AE}" pid="3" name="KSOProductBuildVer">
    <vt:lpwstr>1033-12.2.0.16909</vt:lpwstr>
  </property>
</Properties>
</file>