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Kanit Light"/>
      <p:regular r:id="rId17"/>
    </p:embeddedFont>
    <p:embeddedFont>
      <p:font typeface="Kanit Light"/>
      <p:regular r:id="rId18"/>
    </p:embeddedFont>
    <p:embeddedFont>
      <p:font typeface="Kanit Light"/>
      <p:regular r:id="rId19"/>
    </p:embeddedFont>
    <p:embeddedFont>
      <p:font typeface="Kanit Light"/>
      <p:regular r:id="rId20"/>
    </p:embeddedFont>
    <p:embeddedFont>
      <p:font typeface="Martel Sans"/>
      <p:regular r:id="rId21"/>
    </p:embeddedFont>
    <p:embeddedFont>
      <p:font typeface="Martel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6355"/>
            <a:ext cx="76247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MACHINE LEARNING PROJECT: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15295"/>
            <a:ext cx="10956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Body Fat Prediction Using Machine Learning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3642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Course Code: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CSM355 |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Submitted To: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Himanshu Gajanan Tikle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822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Submitted By: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Nakkala Yogananda Reddy, Reg No: 12216346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003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University: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Lovely Professional University, Punjab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5798"/>
            <a:ext cx="6389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 &amp; Future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7473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2674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3165158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ML models accurately predict body fat using simple measures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754874"/>
            <a:ext cx="170021" cy="2622113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754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Directions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4245293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Incorporate diverse demographics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644134" y="4687491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longitudinal data for dynamic analysis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644134" y="5129689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Deploy interactive web and mobile platforms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644134" y="5571887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wearable lifestyle data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644134" y="6014085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contactless measurement tech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Issue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Excess adiposity leads to chronic diseases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Current Methods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DEXA costly; calipers operator-dependent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Need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Non-invasive, affordable, accurate body fat estimation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Goal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regression models using anthropometric data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9179"/>
            <a:ext cx="6673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Justification &amp; Significance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8119"/>
            <a:ext cx="3664863" cy="2206585"/>
          </a:xfrm>
          <a:prstGeom prst="roundRect">
            <a:avLst>
              <a:gd name="adj" fmla="val 431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332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Limitations of BMI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822972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Cannot differentiate fat from muscle mass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098119"/>
            <a:ext cx="3664863" cy="2206585"/>
          </a:xfrm>
          <a:prstGeom prst="roundRect">
            <a:avLst>
              <a:gd name="adj" fmla="val 431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332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Health Hazards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82297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Cardiovascular diseases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406301" y="326517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Type 2 diabetes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406301" y="370736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Immune deficiencies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4531519"/>
            <a:ext cx="7556421" cy="2648783"/>
          </a:xfrm>
          <a:prstGeom prst="roundRect">
            <a:avLst>
              <a:gd name="adj" fmla="val 359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14624" y="47659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Beneficiaries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514624" y="5256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Healthcare providers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56985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Individuals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514624" y="614076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Public health organizations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514624" y="658296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Sports industry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62027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Objectives &amp; Hypotheses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&amp; EDA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Acquire and preprocess dataset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92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Analyze features and correlations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Modeling &amp; Evaluation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Train linear and ensemble regressors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with MAE, MSE, R²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Hypotheses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0170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BMI correlates with body fat%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4592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Abdominal circumference predicts obesity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2643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ML models predict body composition accurately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Source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68665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UCI Body Fat Percentage Dataset with 245 records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941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68665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Age, weight, height, BMI, 11 circumference measures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Categories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434370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Gender, age group, fitness, health status, diet type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194119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Measurements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43437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Neck, chest, abdomen, hip, thigh, knee, ankle, limb circumferences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Scope of Study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Inclusions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Anthropometric &amp; engineered features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Regression targets BodyFat and NavyFat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Regression &amp; ensemble modeling techniques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Comprehensive evaluation framework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30233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Exclusions &amp; Limitations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Limited female &amp; pediatric data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Not longitudinal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Measurement variability unaccounted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 deep learning methods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4731"/>
            <a:ext cx="97434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Literature Review &amp; Data Preprocessing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4331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8383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Classical Formulas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3328749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Skinfold-based &amp; Navy circumference methods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18492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4279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ML Approaches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4770358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SVR, ensemble trees improved accuracy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62653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572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Interpretability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6211967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SHAP and LIME for feature insights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Train-Test Split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80/20 stratified split for high-fat groups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Linear, Ridge, Lasso, Random Forest, XGBoost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5-fold CV with grid search hyperparameter tuning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Metrics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MAE, MSE, RMSE, R² for performance assessment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26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Results &amp; Discussion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71606"/>
            <a:ext cx="13042821" cy="3917156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37922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52293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89108" y="252293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MAE (%)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943" y="252293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RMSE (%)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802779" y="252293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R²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02954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462" y="317325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Linear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289108" y="317325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3.08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943" y="3173254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4.12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802779" y="3173254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0.72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367986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462" y="382357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Ridge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289108" y="382357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3.05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5943" y="382357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4.05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0802779" y="382357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0.74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433018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462" y="447389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Lasso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289108" y="447389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3.10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45943" y="4473893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4.15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802779" y="447389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0.71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498050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8462" y="512421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4289108" y="512421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2.75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7545943" y="5124212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3.60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10802779" y="512421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0.80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801410" y="563082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1028462" y="577453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XGBoost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4289108" y="5774531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2.70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7545943" y="5774531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3.55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10802779" y="577453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0.82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793790" y="65439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XGBoost outperformed others, reducing error by ~12%. Abdomen circumference key predictor.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2025-05-02T14:49:10Z</dcterms:created>
  <dcterms:modified xsi:type="dcterms:W3CDTF">2025-05-02T14:49:10Z</dcterms:modified>
</cp:coreProperties>
</file>