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Y</a:t>
            </a:r>
            <a:r>
              <a:rPr dirty="0" sz="2400" lang="en-US" smtClean="0"/>
              <a:t>o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.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</a:t>
            </a:r>
            <a:r>
              <a:rPr dirty="0" sz="2400" lang="en-US" smtClean="0"/>
              <a:t>E</a:t>
            </a:r>
            <a:r>
              <a:rPr dirty="0" sz="2400" lang="en-US" smtClean="0"/>
              <a:t>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/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endParaRPr dirty="0" sz="2400" lang="en-US"/>
          </a:p>
          <a:p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2024-03-27T19:07:22Z</dcterms:created>
  <dcterms:modified xsi:type="dcterms:W3CDTF">2024-09-10T04:54:50Z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be0d3776f83f4a66bfc4f3ea1353d60c</vt:lpwstr>
  </property>
</Properties>
</file>