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0A6A49-C3FC-4552-BC2A-47433ED632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C11C58-3C3F-42CE-B20A-E3672D5B81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7/28/2023 5:18:00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35887FBB-DA81-4FA1-8EC8-75DA1C900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ED4192EE-C17D-46A4-8B7A-0E40ED348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72C1BF08-8A9E-4DD7-83E7-05F1F3D2D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" name="slide5">
            <a:extLst>
              <a:ext uri="{FF2B5EF4-FFF2-40B4-BE49-F238E27FC236}">
                <a16:creationId xmlns:a16="http://schemas.microsoft.com/office/drawing/2014/main" id="{59E29113-1881-4868-A228-1EF8BCB262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2023-07-28T05:18:01Z</dcterms:created>
  <dcterms:modified xsi:type="dcterms:W3CDTF">2023-07-28T05:18:01Z</dcterms:modified>
</cp:coreProperties>
</file>