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4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42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4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5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4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4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7" orient="horz" pos="2160">
          <p15:clr>
            <a:srgbClr val="F26B43"/>
          </p15:clr>
        </p15:guide>
        <p15:guide id="1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Neon 3D circle art">
            <a:extLst>
              <a:ext uri="{FF2B5EF4-FFF2-40B4-BE49-F238E27FC236}">
                <a16:creationId xmlns:a16="http://schemas.microsoft.com/office/drawing/2014/main" id="{EFD294D9-574B-8A9E-3302-10DB0D3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65" r="6546" b="8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endParaRPr sz="4800"/>
          </a:p>
        </p:txBody>
      </p:sp>
    </p:spTree>
    <p:extLst>
      <p:ext uri="{BB962C8B-B14F-4D97-AF65-F5344CB8AC3E}">
        <p14:creationId xmlns:p14="http://schemas.microsoft.com/office/powerpoint/2010/main" val="178233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69818" y="2493818"/>
            <a:ext cx="6664037" cy="368530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1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69818" y="2493818"/>
            <a:ext cx="6664037" cy="368530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1808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DylanVTI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1</cp:revision>
  <dcterms:created xsi:type="dcterms:W3CDTF">2024-09-30T15:54:23Z</dcterms:created>
  <dcterms:modified xsi:type="dcterms:W3CDTF">2024-09-30T15:54:42Z</dcterms:modified>
</cp:coreProperties>
</file>