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0" r:id="rId5"/>
    <p:sldId id="259" r:id="rId6"/>
    <p:sldId id="265" r:id="rId7"/>
    <p:sldId id="266" r:id="rId8"/>
    <p:sldId id="267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cup</c:v>
                </c:pt>
                <c:pt idx="1">
                  <c:v>cone</c:v>
                </c:pt>
                <c:pt idx="2">
                  <c:v>candy</c:v>
                </c:pt>
                <c:pt idx="3">
                  <c:v>scoop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0.34</c:v>
                </c:pt>
                <c:pt idx="1">
                  <c:v>0.33</c:v>
                </c:pt>
                <c:pt idx="2">
                  <c:v>0.11</c:v>
                </c:pt>
                <c:pt idx="3">
                  <c:v>0.22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Satisified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Hygiene</c:v>
                </c:pt>
                <c:pt idx="1">
                  <c:v>Taste</c:v>
                </c:pt>
                <c:pt idx="2">
                  <c:v>Quality</c:v>
                </c:pt>
                <c:pt idx="3">
                  <c:v>Price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4.5</c:v>
                </c:pt>
                <c:pt idx="1">
                  <c:v>5.5</c:v>
                </c:pt>
                <c:pt idx="2">
                  <c:v>4.5</c:v>
                </c:pt>
                <c:pt idx="3">
                  <c:v>4.8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Hygiene</c:v>
                </c:pt>
                <c:pt idx="1">
                  <c:v>Taste</c:v>
                </c:pt>
                <c:pt idx="2">
                  <c:v>Quality</c:v>
                </c:pt>
                <c:pt idx="3">
                  <c:v>Price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2.5</c:v>
                </c:pt>
                <c:pt idx="1">
                  <c:v>2.2000000000000002</c:v>
                </c:pt>
                <c:pt idx="2">
                  <c:v>3.5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Unsatisified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Hygiene</c:v>
                </c:pt>
                <c:pt idx="1">
                  <c:v>Taste</c:v>
                </c:pt>
                <c:pt idx="2">
                  <c:v>Quality</c:v>
                </c:pt>
                <c:pt idx="3">
                  <c:v>Price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0.2</c:v>
                </c:pt>
                <c:pt idx="1">
                  <c:v>0.5</c:v>
                </c:pt>
                <c:pt idx="2">
                  <c:v>0.1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5245568"/>
        <c:axId val="44114688"/>
      </c:barChart>
      <c:catAx>
        <c:axId val="155245568"/>
        <c:scaling>
          <c:orientation val="minMax"/>
        </c:scaling>
        <c:delete val="0"/>
        <c:axPos val="b"/>
        <c:majorTickMark val="out"/>
        <c:minorTickMark val="none"/>
        <c:tickLblPos val="nextTo"/>
        <c:crossAx val="44114688"/>
        <c:crosses val="autoZero"/>
        <c:auto val="1"/>
        <c:lblAlgn val="ctr"/>
        <c:lblOffset val="100"/>
        <c:noMultiLvlLbl val="0"/>
      </c:catAx>
      <c:valAx>
        <c:axId val="441146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52455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118F-076E-4426-A72C-7D4CC9A1D4DC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C8DA-E0F9-4628-A317-31C5B74C671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118F-076E-4426-A72C-7D4CC9A1D4DC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C8DA-E0F9-4628-A317-31C5B74C67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118F-076E-4426-A72C-7D4CC9A1D4DC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C8DA-E0F9-4628-A317-31C5B74C67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118F-076E-4426-A72C-7D4CC9A1D4DC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C8DA-E0F9-4628-A317-31C5B74C67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118F-076E-4426-A72C-7D4CC9A1D4DC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C8DA-E0F9-4628-A317-31C5B74C671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118F-076E-4426-A72C-7D4CC9A1D4DC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C8DA-E0F9-4628-A317-31C5B74C67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118F-076E-4426-A72C-7D4CC9A1D4DC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C8DA-E0F9-4628-A317-31C5B74C67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118F-076E-4426-A72C-7D4CC9A1D4DC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C8DA-E0F9-4628-A317-31C5B74C67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118F-076E-4426-A72C-7D4CC9A1D4DC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C8DA-E0F9-4628-A317-31C5B74C67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118F-076E-4426-A72C-7D4CC9A1D4DC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C8DA-E0F9-4628-A317-31C5B74C671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DFE118F-076E-4426-A72C-7D4CC9A1D4DC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6E7C8DA-E0F9-4628-A317-31C5B74C671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DFE118F-076E-4426-A72C-7D4CC9A1D4DC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E7C8DA-E0F9-4628-A317-31C5B74C67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8077200" cy="1676400"/>
          </a:xfrm>
          <a:solidFill>
            <a:schemeClr val="bg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dirty="0" smtClean="0"/>
              <a:t>    </a:t>
            </a:r>
            <a:r>
              <a:rPr lang="en-US" sz="8000" dirty="0" err="1" smtClean="0"/>
              <a:t>Arun</a:t>
            </a:r>
            <a:r>
              <a:rPr lang="en-US" sz="8000" dirty="0" smtClean="0"/>
              <a:t> </a:t>
            </a:r>
            <a:r>
              <a:rPr lang="en-US" sz="8000" dirty="0" err="1" smtClean="0"/>
              <a:t>Icecream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5181600"/>
            <a:ext cx="1524000" cy="4572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Done by:</a:t>
            </a:r>
          </a:p>
          <a:p>
            <a:r>
              <a:rPr lang="en-US" dirty="0" err="1" smtClean="0"/>
              <a:t>MD.Yogashree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r>
              <a:rPr lang="en-US" dirty="0" smtClean="0"/>
              <a:t>Customers &amp; Non Customers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190" y="2133282"/>
            <a:ext cx="6103620" cy="3909060"/>
          </a:xfrm>
        </p:spPr>
      </p:pic>
    </p:spTree>
    <p:extLst>
      <p:ext uri="{BB962C8B-B14F-4D97-AF65-F5344CB8AC3E}">
        <p14:creationId xmlns:p14="http://schemas.microsoft.com/office/powerpoint/2010/main" val="236193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/>
              <a:t>Customers preferable shapes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251302"/>
              </p:ext>
            </p:extLst>
          </p:nvPr>
        </p:nvGraphicFramePr>
        <p:xfrm>
          <a:off x="1676400" y="1752600"/>
          <a:ext cx="63246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434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People’s review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191916"/>
              </p:ext>
            </p:extLst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412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Target Audience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There is no particular pattern, but among children chocolate  and </a:t>
            </a:r>
            <a:r>
              <a:rPr lang="en-US" sz="2400" dirty="0" err="1" smtClean="0"/>
              <a:t>butterscoth</a:t>
            </a:r>
            <a:r>
              <a:rPr lang="en-US" sz="2400" dirty="0" smtClean="0"/>
              <a:t> </a:t>
            </a:r>
            <a:r>
              <a:rPr lang="en-US" sz="2400" dirty="0" err="1" smtClean="0"/>
              <a:t>flavour</a:t>
            </a:r>
            <a:r>
              <a:rPr lang="en-US" sz="2400" dirty="0" smtClean="0"/>
              <a:t> is most preferable.</a:t>
            </a:r>
          </a:p>
          <a:p>
            <a:r>
              <a:rPr lang="en-US" sz="2400" dirty="0" smtClean="0"/>
              <a:t>People &gt;=  40 years of age reduce their consumption of </a:t>
            </a:r>
            <a:r>
              <a:rPr lang="en-US" sz="2400" dirty="0" err="1" smtClean="0"/>
              <a:t>icecreams</a:t>
            </a:r>
            <a:endParaRPr lang="en-US" sz="2400" dirty="0" smtClean="0"/>
          </a:p>
          <a:p>
            <a:r>
              <a:rPr lang="en-US" sz="2400" dirty="0" err="1" smtClean="0"/>
              <a:t>Arun</a:t>
            </a:r>
            <a:r>
              <a:rPr lang="en-US" sz="2400" dirty="0" smtClean="0"/>
              <a:t> </a:t>
            </a:r>
            <a:r>
              <a:rPr lang="en-US" sz="2400" dirty="0" err="1" smtClean="0"/>
              <a:t>icecream</a:t>
            </a:r>
            <a:r>
              <a:rPr lang="en-US" sz="2400" dirty="0" smtClean="0"/>
              <a:t> advertisements are the mostly popular ads literally know by everyone and introduces healthy ice creams</a:t>
            </a:r>
          </a:p>
          <a:p>
            <a:r>
              <a:rPr lang="en-US" sz="2400" dirty="0" smtClean="0"/>
              <a:t>It also accepts both in take and take away process.</a:t>
            </a:r>
          </a:p>
          <a:p>
            <a:r>
              <a:rPr lang="en-US" sz="2400" dirty="0" err="1" smtClean="0"/>
              <a:t>Arun</a:t>
            </a:r>
            <a:r>
              <a:rPr lang="en-US" sz="2400" dirty="0" smtClean="0"/>
              <a:t> </a:t>
            </a:r>
            <a:r>
              <a:rPr lang="en-US" sz="2400" dirty="0" err="1" smtClean="0"/>
              <a:t>icecream</a:t>
            </a:r>
            <a:r>
              <a:rPr lang="en-US" sz="2400" dirty="0" smtClean="0"/>
              <a:t> is mostly </a:t>
            </a:r>
            <a:r>
              <a:rPr lang="en-US" sz="2400" dirty="0" err="1" smtClean="0"/>
              <a:t>prefered</a:t>
            </a:r>
            <a:r>
              <a:rPr lang="en-US" sz="2400" dirty="0" smtClean="0"/>
              <a:t> by family rather than youth generation.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589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Y=Purchase Count; X=No. of Districts</a:t>
            </a:r>
          </a:p>
          <a:p>
            <a:r>
              <a:rPr lang="en-US" sz="2400" dirty="0" smtClean="0"/>
              <a:t>Alpha=0.05</a:t>
            </a:r>
          </a:p>
          <a:p>
            <a:r>
              <a:rPr lang="en-US" sz="2400" dirty="0" smtClean="0"/>
              <a:t>Chi square test</a:t>
            </a:r>
          </a:p>
          <a:p>
            <a:r>
              <a:rPr lang="en-US" sz="2400" dirty="0" smtClean="0"/>
              <a:t>H0-&gt;P(A)=P(B); </a:t>
            </a:r>
          </a:p>
          <a:p>
            <a:r>
              <a:rPr lang="en-US" sz="2400" dirty="0" smtClean="0"/>
              <a:t>H1-&gt;P(A)!=P(B)</a:t>
            </a:r>
          </a:p>
          <a:p>
            <a:r>
              <a:rPr lang="en-US" sz="2400" dirty="0" smtClean="0"/>
              <a:t>Code</a:t>
            </a:r>
          </a:p>
          <a:p>
            <a:r>
              <a:rPr lang="en-US" sz="2400" dirty="0" smtClean="0"/>
              <a:t>P value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86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Comparison(sample)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213977"/>
              </p:ext>
            </p:extLst>
          </p:nvPr>
        </p:nvGraphicFramePr>
        <p:xfrm>
          <a:off x="457200" y="1774825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</a:t>
                      </a:r>
                      <a:r>
                        <a:rPr lang="en-US" baseline="0" dirty="0" smtClean="0"/>
                        <a:t>      Districts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Purchase</a:t>
                      </a:r>
                      <a:r>
                        <a:rPr lang="en-US" baseline="0" dirty="0" smtClean="0"/>
                        <a:t> 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                            </a:t>
                      </a:r>
                      <a:r>
                        <a:rPr lang="en-US" b="1" dirty="0" err="1" smtClean="0"/>
                        <a:t>Trichy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         </a:t>
                      </a:r>
                      <a:r>
                        <a:rPr lang="en-US" b="1" dirty="0" smtClean="0"/>
                        <a:t>2500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                      </a:t>
                      </a:r>
                      <a:r>
                        <a:rPr lang="en-US" b="1" dirty="0" err="1" smtClean="0"/>
                        <a:t>Kanyakumari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                                1800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                       Coimbatore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                                1965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                          Madurai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                                2000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                             </a:t>
                      </a:r>
                      <a:r>
                        <a:rPr lang="en-US" b="1" dirty="0" err="1" smtClean="0"/>
                        <a:t>Karur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                                2160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                         </a:t>
                      </a:r>
                      <a:r>
                        <a:rPr lang="en-US" b="1" dirty="0" err="1" smtClean="0"/>
                        <a:t>Thanjavur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                                1950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                           </a:t>
                      </a:r>
                      <a:r>
                        <a:rPr lang="en-US" b="1" dirty="0" err="1" smtClean="0"/>
                        <a:t>Nilgiris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                                1550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                            Vellore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                                2550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0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Hpothesis</a:t>
            </a:r>
            <a:r>
              <a:rPr lang="en-US" dirty="0" smtClean="0"/>
              <a:t>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 value is less than alpha based on the hypothesis test</a:t>
            </a:r>
          </a:p>
          <a:p>
            <a:r>
              <a:rPr lang="en-US" sz="2400" dirty="0" smtClean="0"/>
              <a:t>And it is null set</a:t>
            </a:r>
          </a:p>
          <a:p>
            <a:r>
              <a:rPr lang="en-US" sz="2400" dirty="0" smtClean="0"/>
              <a:t>Therefore, districts doesn’t affect the purchase count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651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129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7200" b="1" dirty="0" smtClean="0"/>
              <a:t>Thank You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61622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122</TotalTime>
  <Words>183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Module</vt:lpstr>
      <vt:lpstr>    Arun Icecream</vt:lpstr>
      <vt:lpstr>Customers &amp; Non Customers </vt:lpstr>
      <vt:lpstr>Customers preferable shapes</vt:lpstr>
      <vt:lpstr>People’s review </vt:lpstr>
      <vt:lpstr>Target Audience </vt:lpstr>
      <vt:lpstr>Hypothesis Test</vt:lpstr>
      <vt:lpstr>Table Comparison(sample)</vt:lpstr>
      <vt:lpstr>Hpothesis Interpretation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Arun Icecream</dc:title>
  <dc:creator>venky kishore</dc:creator>
  <cp:lastModifiedBy>venky kishore</cp:lastModifiedBy>
  <cp:revision>13</cp:revision>
  <dcterms:created xsi:type="dcterms:W3CDTF">2022-03-20T15:24:27Z</dcterms:created>
  <dcterms:modified xsi:type="dcterms:W3CDTF">2022-03-27T12:28:45Z</dcterms:modified>
</cp:coreProperties>
</file>