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Source Code Pro"/>
      <p:regular r:id="rId21"/>
      <p:bold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21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slide" Target="slides/slide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Combinaties van selectors zijn ook mogelijk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Box model uitleggen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Uitleg Gorden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Ieder element heeft zo zijn eigen eigenschappen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Leg alt  attribute uit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Leg target attribute uit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Uitleggen waar voor te gebruiken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Website zonder opmaak laten zien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1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199" cy="178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HTML &amp; CSS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Techionista &amp; T-Mobile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Tools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Visual Studio Code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Google Chrome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CSS - selectors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Element selector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h1 {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font-size: 20px;</a:t>
            </a:r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</a:rPr>
              <a:t>&lt;h1&gt;Koptekst&lt;/h1&gt;</a:t>
            </a:r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Class selector</a:t>
            </a:r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.highlight {</a:t>
            </a:r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color: green;</a:t>
            </a:r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</a:rPr>
              <a:t>&lt;p class=”highlight”&gt;&lt;/p&gt;</a:t>
            </a:r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ID selector</a:t>
            </a:r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#pasfoto {</a:t>
            </a:r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margin: 10px;</a:t>
            </a:r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</a:rPr>
              <a:t>&lt;img src=”afbeelding.jpg” alt=”Mijn pasfoto” id=”pasfoto”&gt;</a:t>
            </a:r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900" y="1195387"/>
            <a:ext cx="51054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Hoe te beginnen aan je website/pagina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Bedenk een onderwerp (bijvoorbeeld CV)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Welke informatie wil je tonen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Maak een indeling in blokken (div containers)</a:t>
            </a:r>
          </a:p>
        </p:txBody>
      </p:sp>
      <p:sp>
        <p:nvSpPr>
          <p:cNvPr id="132" name="Shape 132"/>
          <p:cNvSpPr/>
          <p:nvPr/>
        </p:nvSpPr>
        <p:spPr>
          <a:xfrm>
            <a:off x="839400" y="2803926"/>
            <a:ext cx="3786299" cy="491099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839400" y="3295026"/>
            <a:ext cx="3786299" cy="928799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39400" y="4223826"/>
            <a:ext cx="3786299" cy="491099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Structuur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/html - folder</a:t>
            </a:r>
            <a:br>
              <a:rPr lang="en-GB"/>
            </a:br>
            <a:r>
              <a:rPr lang="en-GB"/>
              <a:t>	/css - folder</a:t>
            </a:r>
            <a:br>
              <a:rPr lang="en-GB"/>
            </a:br>
            <a:r>
              <a:rPr lang="en-GB"/>
              <a:t>		style.css - file</a:t>
            </a:r>
            <a:br>
              <a:rPr lang="en-GB"/>
            </a:br>
            <a:r>
              <a:rPr lang="en-GB"/>
              <a:t>	/images - folder</a:t>
            </a:r>
            <a:br>
              <a:rPr lang="en-GB"/>
            </a:br>
            <a:r>
              <a:rPr lang="en-GB"/>
              <a:t>index.html - file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30800" y="1889700"/>
            <a:ext cx="8282399" cy="151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Let’s start!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Programma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Basis document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Elementen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Integratie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CSS selectors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Hoe te beginnen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Opdracht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Tips &amp; tricks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Developer toolbar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525" y="140650"/>
            <a:ext cx="6482949" cy="48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HTML - document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&lt;!doctype html&gt;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&lt;html&gt;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&lt;head&gt;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&lt;meta charset="utf-8"&gt;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&lt;title&gt;</a:t>
            </a:r>
            <a:r>
              <a:rPr b="1" lang="en-GB" sz="1400"/>
              <a:t>Titel van de pagina</a:t>
            </a:r>
            <a:r>
              <a:rPr lang="en-GB" sz="1400"/>
              <a:t>&lt;/title&gt;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&lt;meta name="description" content="</a:t>
            </a:r>
            <a:r>
              <a:rPr b="1" lang="en-GB" sz="1400"/>
              <a:t>Beschrijving van de pagina</a:t>
            </a:r>
            <a:r>
              <a:rPr lang="en-GB" sz="1400"/>
              <a:t>"&gt;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&lt;/head&gt;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&lt;body&gt;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	</a:t>
            </a:r>
            <a:r>
              <a:rPr b="1" lang="en-GB" sz="1400"/>
              <a:t>Pagina code hier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&lt;/body&gt;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HTML - elementen/tags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Koptekst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&lt;h1&gt;Heading 1&lt;/h1&gt; - Onderwerp van de pagina, mag er slechts 1 van aanwezig zijn per pagina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&lt;h2&gt;Heading 2&lt;/h2&gt;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&lt;h3&gt;Heading 3&lt;/h3&gt;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&lt;h4&gt;Heading 4&lt;/h4&gt;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&lt;h5&gt;Heading 5&lt;/h5&gt;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&lt;h6&gt;Heading 6&lt;/h6&gt;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Alinea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&lt;p&gt;Lorem ipsum dolor sit amet, consectetur adipiscing elit.&lt;/p&gt;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Afbeelding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&lt;img src=”kabouter.jpg” alt=”Mijn kabouter Rien”&gt; - alt tekst is “verplicht” in te vullen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Link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&lt;a href=”https://www.t-mobile.nl” target=”_blank”&gt;Linknaam&lt;/a&gt; - target is niet verplicht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HTML - elementen/tags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468825"/>
            <a:ext cx="8520599" cy="22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Tabel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&lt;table&gt;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&lt;tr&gt;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	&lt;td&gt;aa&lt;/td&gt;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	&lt;td&gt;bb&lt;/td&gt;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	&lt;td&gt;cc&lt;/td&gt;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&lt;/tr&gt;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&lt;tr&gt;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	&lt;td&gt;dd&lt;/td&gt;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	&lt;td&gt;ee&lt;/td&gt;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	&lt;td&gt;ff&lt;/td&gt;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&lt;/tr&gt;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&lt;/table&gt;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Lijst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&lt;ul&gt;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&lt;li&gt;item 1&lt;/li&gt;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&lt;li&gt;item 2&lt;/li&gt;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&lt;/ul&gt;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750" y="3806975"/>
            <a:ext cx="52387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200" y="2108825"/>
            <a:ext cx="4760126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HTML - elementen/tags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468825"/>
            <a:ext cx="8520599" cy="225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Containers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&lt;div&gt;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&lt;p&gt;Lorem ipsum dolor sit amet, consectetur adipiscing elit.&lt;/p&gt;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&lt;/div&gt;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&lt;span&gt;&lt;/span&gt;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HTML - CSS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&lt;!doctype html&gt;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&lt;html&gt;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&lt;head&gt;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&lt;meta charset="utf-8"&gt;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&lt;title&gt;</a:t>
            </a:r>
            <a:r>
              <a:rPr b="1" lang="en-GB" sz="1000"/>
              <a:t>Titel van de pagina</a:t>
            </a:r>
            <a:r>
              <a:rPr lang="en-GB" sz="1000"/>
              <a:t>&lt;/title&gt;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  &lt;meta name="description" content="</a:t>
            </a:r>
            <a:r>
              <a:rPr b="1" lang="en-GB" sz="1000"/>
              <a:t>Beschrijving van de pagina</a:t>
            </a:r>
            <a:r>
              <a:rPr lang="en-GB" sz="1000"/>
              <a:t>"&gt;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</a:rPr>
              <a:t>    &lt;!-- </a:t>
            </a:r>
            <a:r>
              <a:rPr b="1" lang="en-GB" sz="1000">
                <a:solidFill>
                  <a:srgbClr val="0000FF"/>
                </a:solidFill>
              </a:rPr>
              <a:t>Externe </a:t>
            </a:r>
            <a:r>
              <a:rPr lang="en-GB" sz="1000">
                <a:solidFill>
                  <a:srgbClr val="0000FF"/>
                </a:solidFill>
              </a:rPr>
              <a:t>CSS bestanden --&gt;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</a:rPr>
              <a:t>    &lt;link rel="stylesheet" href="css/normalize.css"&gt;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</a:rPr>
              <a:t>    &lt;link rel="stylesheet" href="css/style.css"&gt;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</a:rPr>
              <a:t>   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</a:rPr>
              <a:t>    &lt;!-- </a:t>
            </a:r>
            <a:r>
              <a:rPr b="1" lang="en-GB" sz="1000">
                <a:solidFill>
                  <a:srgbClr val="0000FF"/>
                </a:solidFill>
              </a:rPr>
              <a:t>Interne </a:t>
            </a:r>
            <a:r>
              <a:rPr lang="en-GB" sz="1000">
                <a:solidFill>
                  <a:srgbClr val="0000FF"/>
                </a:solidFill>
              </a:rPr>
              <a:t>CSS →</a:t>
            </a:r>
            <a:br>
              <a:rPr lang="en-GB" sz="1000">
                <a:solidFill>
                  <a:srgbClr val="0000FF"/>
                </a:solidFill>
              </a:rPr>
            </a:br>
            <a:r>
              <a:rPr lang="en-GB" sz="1000">
                <a:solidFill>
                  <a:srgbClr val="0000FF"/>
                </a:solidFill>
              </a:rPr>
              <a:t>    &lt;style&gt;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</a:rPr>
              <a:t>    	p { font-weight: bold; 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FF"/>
                </a:solidFill>
              </a:rPr>
              <a:t>    &lt;/style&gt;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&lt;/head&gt;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</a:t>
            </a:r>
            <a:r>
              <a:rPr lang="en-GB" sz="1000">
                <a:solidFill>
                  <a:srgbClr val="0000FF"/>
                </a:solidFill>
              </a:rPr>
              <a:t>&lt;!-- </a:t>
            </a:r>
            <a:r>
              <a:rPr b="1" lang="en-GB" sz="1000">
                <a:solidFill>
                  <a:srgbClr val="0000FF"/>
                </a:solidFill>
              </a:rPr>
              <a:t>Inline </a:t>
            </a:r>
            <a:r>
              <a:rPr lang="en-GB" sz="1000">
                <a:solidFill>
                  <a:srgbClr val="0000FF"/>
                </a:solidFill>
              </a:rPr>
              <a:t>CSS →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	</a:t>
            </a:r>
            <a:r>
              <a:rPr lang="en-GB" sz="1000">
                <a:solidFill>
                  <a:srgbClr val="0000FF"/>
                </a:solidFill>
              </a:rPr>
              <a:t>&lt;p style=”font-weight: bold;”&gt;tekst&lt;/p&gt;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&lt;/body&gt;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&lt;/html&gt;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CSS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25" y="1106000"/>
            <a:ext cx="4617724" cy="38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