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EB63-804C-439A-9A34-A020D17A34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70C6-CF63-4881-BC47-6C94E80D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8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EB63-804C-439A-9A34-A020D17A34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70C6-CF63-4881-BC47-6C94E80D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7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EB63-804C-439A-9A34-A020D17A34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70C6-CF63-4881-BC47-6C94E80D03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2746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EB63-804C-439A-9A34-A020D17A34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70C6-CF63-4881-BC47-6C94E80D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86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EB63-804C-439A-9A34-A020D17A34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70C6-CF63-4881-BC47-6C94E80D03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126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EB63-804C-439A-9A34-A020D17A34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70C6-CF63-4881-BC47-6C94E80D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33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EB63-804C-439A-9A34-A020D17A34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70C6-CF63-4881-BC47-6C94E80D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9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EB63-804C-439A-9A34-A020D17A34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70C6-CF63-4881-BC47-6C94E80D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2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EB63-804C-439A-9A34-A020D17A34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70C6-CF63-4881-BC47-6C94E80D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3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EB63-804C-439A-9A34-A020D17A34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70C6-CF63-4881-BC47-6C94E80D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2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EB63-804C-439A-9A34-A020D17A34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70C6-CF63-4881-BC47-6C94E80D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9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EB63-804C-439A-9A34-A020D17A34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70C6-CF63-4881-BC47-6C94E80D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0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EB63-804C-439A-9A34-A020D17A34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70C6-CF63-4881-BC47-6C94E80D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9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EB63-804C-439A-9A34-A020D17A34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70C6-CF63-4881-BC47-6C94E80D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9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EB63-804C-439A-9A34-A020D17A34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70C6-CF63-4881-BC47-6C94E80D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8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EB63-804C-439A-9A34-A020D17A34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70C6-CF63-4881-BC47-6C94E80D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6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EB63-804C-439A-9A34-A020D17A34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A070C6-CF63-4881-BC47-6C94E80D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2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2 </a:t>
            </a:r>
            <a:r>
              <a:rPr lang="en-US" sz="4000" dirty="0" err="1">
                <a:latin typeface="Algerian" panose="04020705040A02060702" pitchFamily="82" charset="0"/>
              </a:rPr>
              <a:t>RoTATION</a:t>
            </a:r>
            <a:r>
              <a:rPr lang="en-US" sz="4000" dirty="0">
                <a:latin typeface="Algerian" panose="04020705040A02060702" pitchFamily="82" charset="0"/>
              </a:rPr>
              <a:t> MANIPULATOR</a:t>
            </a:r>
            <a:br>
              <a:rPr lang="en-US" sz="4000" dirty="0">
                <a:latin typeface="Algerian" panose="04020705040A02060702" pitchFamily="82" charset="0"/>
              </a:rPr>
            </a:br>
            <a:br>
              <a:rPr lang="en-US" sz="4000" dirty="0">
                <a:latin typeface="Algerian" panose="04020705040A02060702" pitchFamily="82" charset="0"/>
              </a:rPr>
            </a:br>
            <a:br>
              <a:rPr lang="en-US" sz="4000" dirty="0">
                <a:latin typeface="Algerian" panose="04020705040A02060702" pitchFamily="82" charset="0"/>
              </a:rPr>
            </a:br>
            <a:r>
              <a:rPr lang="en-US" sz="4000" dirty="0">
                <a:latin typeface="Algerian" panose="04020705040A02060702" pitchFamily="82" charset="0"/>
              </a:rPr>
              <a:t>8051 MICROCONTROLLER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                                                                                </a:t>
            </a:r>
          </a:p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                                                                                 DONE BY</a:t>
            </a:r>
          </a:p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                                                                 </a:t>
            </a:r>
            <a:r>
              <a:rPr lang="en-US" dirty="0" err="1">
                <a:solidFill>
                  <a:schemeClr val="tx1"/>
                </a:solidFill>
                <a:latin typeface="Algerian" panose="04020705040A02060702" pitchFamily="82" charset="0"/>
              </a:rPr>
              <a:t>Yogeeshwar</a:t>
            </a: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 s            18bec1343</a:t>
            </a:r>
          </a:p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                                                                     B s </a:t>
            </a:r>
            <a:r>
              <a:rPr lang="en-US" dirty="0" err="1">
                <a:solidFill>
                  <a:schemeClr val="tx1"/>
                </a:solidFill>
                <a:latin typeface="Algerian" panose="04020705040A02060702" pitchFamily="82" charset="0"/>
              </a:rPr>
              <a:t>vishwath</a:t>
            </a: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lgerian" panose="04020705040A02060702" pitchFamily="82" charset="0"/>
              </a:rPr>
              <a:t>kumar</a:t>
            </a: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 18bec1289</a:t>
            </a:r>
          </a:p>
        </p:txBody>
      </p:sp>
    </p:spTree>
    <p:extLst>
      <p:ext uri="{BB962C8B-B14F-4D97-AF65-F5344CB8AC3E}">
        <p14:creationId xmlns:p14="http://schemas.microsoft.com/office/powerpoint/2010/main" val="310584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Manipulators with free joints are typically actuated mechanisms. In this project, we analyse the 2 link manipulator’s  end effect and implement it with the help of 8051, </a:t>
            </a:r>
            <a:r>
              <a:rPr lang="en-IN" dirty="0" err="1"/>
              <a:t>keil</a:t>
            </a:r>
            <a:r>
              <a:rPr lang="en-IN" dirty="0"/>
              <a:t> </a:t>
            </a:r>
            <a:r>
              <a:rPr lang="en-IN" dirty="0" err="1"/>
              <a:t>uvision</a:t>
            </a:r>
            <a:r>
              <a:rPr lang="en-IN" dirty="0"/>
              <a:t>, proteus and </a:t>
            </a:r>
            <a:r>
              <a:rPr lang="en-IN" dirty="0" err="1"/>
              <a:t>scilab</a:t>
            </a:r>
            <a:r>
              <a:rPr lang="en-IN" dirty="0"/>
              <a:t> and find the deviation between the calculated and the actual values of the end effect.</a:t>
            </a:r>
          </a:p>
          <a:p>
            <a:pPr marL="0" indent="0">
              <a:buNone/>
            </a:pPr>
            <a:r>
              <a:rPr lang="en-IN" b="1" dirty="0"/>
              <a:t>OBJECTIVES</a:t>
            </a:r>
            <a:endParaRPr lang="en-IN" dirty="0"/>
          </a:p>
          <a:p>
            <a:pPr lvl="0"/>
            <a:r>
              <a:rPr lang="en-IN" dirty="0"/>
              <a:t>Detect the input from the keypad (input points(X,Y))</a:t>
            </a:r>
          </a:p>
          <a:p>
            <a:pPr lvl="0"/>
            <a:r>
              <a:rPr lang="en-IN" dirty="0"/>
              <a:t>Parallelly display the given point on the LCD panel.</a:t>
            </a:r>
          </a:p>
          <a:p>
            <a:pPr lvl="0"/>
            <a:r>
              <a:rPr lang="en-IN" dirty="0"/>
              <a:t>To actuate the servos according to the given input points.</a:t>
            </a:r>
          </a:p>
          <a:p>
            <a:pPr lvl="0"/>
            <a:r>
              <a:rPr lang="en-IN" dirty="0"/>
              <a:t>To observe the end effect of the 2R manipulator and hence calculate the deviation from the calculated value.</a:t>
            </a:r>
          </a:p>
        </p:txBody>
      </p:sp>
    </p:spTree>
    <p:extLst>
      <p:ext uri="{BB962C8B-B14F-4D97-AF65-F5344CB8AC3E}">
        <p14:creationId xmlns:p14="http://schemas.microsoft.com/office/powerpoint/2010/main" val="309865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19125"/>
            <a:ext cx="9906000" cy="14779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flowchart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3170FD-1BDC-4880-9E7B-0D0545CE2D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7217" y="1568296"/>
            <a:ext cx="54959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5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B69E-9EA9-44DD-ADB1-2F3C957E9318}"/>
              </a:ext>
            </a:extLst>
          </p:cNvPr>
          <p:cNvSpPr txBox="1">
            <a:spLocks/>
          </p:cNvSpPr>
          <p:nvPr/>
        </p:nvSpPr>
        <p:spPr>
          <a:xfrm>
            <a:off x="0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>
                <a:latin typeface="Algerian" panose="04020705040A02060702" pitchFamily="82" charset="0"/>
              </a:rPr>
              <a:t>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1807A-8EE8-4004-B892-461DD8E4FE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7" y="1559175"/>
            <a:ext cx="11785431" cy="522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Proteus 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636B7-7B4D-428E-8A3F-DD77487266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9" y="1424757"/>
            <a:ext cx="11718019" cy="51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9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PROTEUS SIMULATION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ACB17-FAB9-4046-9602-36AE066DF3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533842"/>
            <a:ext cx="9306017" cy="5168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1AE17-371F-45D4-A5D5-D92F0E2B5B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75138" y="2217845"/>
            <a:ext cx="17716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48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138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Trebuchet MS</vt:lpstr>
      <vt:lpstr>Wingdings 3</vt:lpstr>
      <vt:lpstr>Facet</vt:lpstr>
      <vt:lpstr>2 RoTATION MANIPULATOR   8051 MICROCONTROLLER</vt:lpstr>
      <vt:lpstr>INTRODUCTION</vt:lpstr>
      <vt:lpstr>flowchart</vt:lpstr>
      <vt:lpstr>PowerPoint Presentation</vt:lpstr>
      <vt:lpstr>Proteus setup</vt:lpstr>
      <vt:lpstr>PROTEUS SIMULATION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 SENSOR AND GSM MODULE BASED SECURITY SYSTEM USING 8051 MICROCONTROLLER</dc:title>
  <dc:creator>RAM S KAUSHIK</dc:creator>
  <cp:lastModifiedBy>Yogee S</cp:lastModifiedBy>
  <cp:revision>12</cp:revision>
  <dcterms:created xsi:type="dcterms:W3CDTF">2020-06-04T12:05:04Z</dcterms:created>
  <dcterms:modified xsi:type="dcterms:W3CDTF">2020-06-04T16:14:22Z</dcterms:modified>
</cp:coreProperties>
</file>