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70" r:id="rId9"/>
    <p:sldId id="261" r:id="rId10"/>
    <p:sldId id="271" r:id="rId11"/>
    <p:sldId id="264" r:id="rId12"/>
    <p:sldId id="262" r:id="rId13"/>
    <p:sldId id="272" r:id="rId14"/>
    <p:sldId id="263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8df7a5148018e2/Desktop/Divya/Employee%20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8df7a5148018e2/Desktop/Divya/Employee%20Data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</a:t>
            </a:r>
            <a:r>
              <a:rPr lang="en-US" baseline="0"/>
              <a:t> Employee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19</c:v>
                </c:pt>
                <c:pt idx="1">
                  <c:v>24</c:v>
                </c:pt>
                <c:pt idx="2">
                  <c:v>17</c:v>
                </c:pt>
                <c:pt idx="3">
                  <c:v>15</c:v>
                </c:pt>
                <c:pt idx="4">
                  <c:v>26</c:v>
                </c:pt>
                <c:pt idx="5">
                  <c:v>31</c:v>
                </c:pt>
                <c:pt idx="6">
                  <c:v>24</c:v>
                </c:pt>
                <c:pt idx="7">
                  <c:v>16</c:v>
                </c:pt>
                <c:pt idx="8">
                  <c:v>19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7-4B82-B6D5-F38B993EF3E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40</c:v>
                </c:pt>
                <c:pt idx="1">
                  <c:v>49</c:v>
                </c:pt>
                <c:pt idx="2">
                  <c:v>35</c:v>
                </c:pt>
                <c:pt idx="3">
                  <c:v>37</c:v>
                </c:pt>
                <c:pt idx="4">
                  <c:v>42</c:v>
                </c:pt>
                <c:pt idx="5">
                  <c:v>38</c:v>
                </c:pt>
                <c:pt idx="6">
                  <c:v>45</c:v>
                </c:pt>
                <c:pt idx="7">
                  <c:v>36</c:v>
                </c:pt>
                <c:pt idx="8">
                  <c:v>36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7-4B82-B6D5-F38B993EF3E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55</c:v>
                </c:pt>
                <c:pt idx="1">
                  <c:v>48</c:v>
                </c:pt>
                <c:pt idx="2">
                  <c:v>57</c:v>
                </c:pt>
                <c:pt idx="3">
                  <c:v>60</c:v>
                </c:pt>
                <c:pt idx="4">
                  <c:v>58</c:v>
                </c:pt>
                <c:pt idx="5">
                  <c:v>46</c:v>
                </c:pt>
                <c:pt idx="6">
                  <c:v>54</c:v>
                </c:pt>
                <c:pt idx="7">
                  <c:v>67</c:v>
                </c:pt>
                <c:pt idx="8">
                  <c:v>74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C7-4B82-B6D5-F38B993EF3E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C7-4B82-B6D5-F38B993EF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6665743"/>
        <c:axId val="1936293871"/>
        <c:axId val="1943313503"/>
      </c:bar3DChart>
      <c:catAx>
        <c:axId val="193666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93871"/>
        <c:crosses val="autoZero"/>
        <c:auto val="1"/>
        <c:lblAlgn val="ctr"/>
        <c:lblOffset val="100"/>
        <c:noMultiLvlLbl val="0"/>
      </c:catAx>
      <c:valAx>
        <c:axId val="193629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665743"/>
        <c:crosses val="autoZero"/>
        <c:crossBetween val="between"/>
      </c:valAx>
      <c:serAx>
        <c:axId val="194331350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93871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Employee Performance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19</c:v>
                </c:pt>
                <c:pt idx="1">
                  <c:v>24</c:v>
                </c:pt>
                <c:pt idx="2">
                  <c:v>17</c:v>
                </c:pt>
                <c:pt idx="3">
                  <c:v>15</c:v>
                </c:pt>
                <c:pt idx="4">
                  <c:v>26</c:v>
                </c:pt>
                <c:pt idx="5">
                  <c:v>31</c:v>
                </c:pt>
                <c:pt idx="6">
                  <c:v>24</c:v>
                </c:pt>
                <c:pt idx="7">
                  <c:v>16</c:v>
                </c:pt>
                <c:pt idx="8">
                  <c:v>19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E-4A86-8BCF-83454F32226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40</c:v>
                </c:pt>
                <c:pt idx="1">
                  <c:v>49</c:v>
                </c:pt>
                <c:pt idx="2">
                  <c:v>35</c:v>
                </c:pt>
                <c:pt idx="3">
                  <c:v>37</c:v>
                </c:pt>
                <c:pt idx="4">
                  <c:v>42</c:v>
                </c:pt>
                <c:pt idx="5">
                  <c:v>38</c:v>
                </c:pt>
                <c:pt idx="6">
                  <c:v>45</c:v>
                </c:pt>
                <c:pt idx="7">
                  <c:v>36</c:v>
                </c:pt>
                <c:pt idx="8">
                  <c:v>36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E-4A86-8BCF-83454F32226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55</c:v>
                </c:pt>
                <c:pt idx="1">
                  <c:v>48</c:v>
                </c:pt>
                <c:pt idx="2">
                  <c:v>57</c:v>
                </c:pt>
                <c:pt idx="3">
                  <c:v>60</c:v>
                </c:pt>
                <c:pt idx="4">
                  <c:v>58</c:v>
                </c:pt>
                <c:pt idx="5">
                  <c:v>46</c:v>
                </c:pt>
                <c:pt idx="6">
                  <c:v>54</c:v>
                </c:pt>
                <c:pt idx="7">
                  <c:v>67</c:v>
                </c:pt>
                <c:pt idx="8">
                  <c:v>74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E-4A86-8BCF-83454F32226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BE-4A86-8BCF-83454F322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2880575"/>
        <c:axId val="2060424559"/>
      </c:barChart>
      <c:catAx>
        <c:axId val="194288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424559"/>
        <c:crosses val="autoZero"/>
        <c:auto val="1"/>
        <c:lblAlgn val="ctr"/>
        <c:lblOffset val="100"/>
        <c:noMultiLvlLbl val="0"/>
      </c:catAx>
      <c:valAx>
        <c:axId val="206042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88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A243-8498-34E8-92D6-D004C586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9178"/>
            <a:ext cx="9601196" cy="33189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NAME:YOGALAKSHMI M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NO:422200527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DEPARTMENT:B.COM(ISM) 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COLLEGE:VALLIAMMAL COLLEGE FOR WOMEN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F5E-8111-4EBF-9693-86EE93AE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DATASETDESCRIPTION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FC9C-A66E-45F6-94C2-21E7FBC5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 -Numeric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-Text Type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249-6394-0432-A86A-C68E127C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OUR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EF0F1DF-0747-4396-8F92-89209699F455}"/>
              </a:ext>
            </a:extLst>
          </p:cNvPr>
          <p:cNvSpPr/>
          <p:nvPr/>
        </p:nvSpPr>
        <p:spPr>
          <a:xfrm>
            <a:off x="1295402" y="4746812"/>
            <a:ext cx="9601196" cy="484094"/>
          </a:xfrm>
          <a:prstGeom prst="round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C90D4-E9AD-4382-AB68-241C3E67D0A2}"/>
              </a:ext>
            </a:extLst>
          </p:cNvPr>
          <p:cNvSpPr/>
          <p:nvPr/>
        </p:nvSpPr>
        <p:spPr>
          <a:xfrm>
            <a:off x="1169894" y="4746812"/>
            <a:ext cx="9726704" cy="4840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170B-AA32-35C6-C5B0-9B45392E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2556932"/>
            <a:ext cx="1008529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solution is used in performance level to convert the numeric value of current employee rating into text data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=IFS(Z2&gt;=5,”VERYHIGH”,Z2&gt;=4,”HIGH”,Z2&gt;=3,”MEDIUM”,TRUE,”LOW”)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D790-AACF-D5A2-D0C1-3B0C9295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41A3-4B2B-72A7-2BCE-9FDDF587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This dataset is collected from the naan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It has totally 26 features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From that I have taken 11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Conditional formatting is used to highlight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Filtering is used to filter missing and null values</a:t>
            </a:r>
          </a:p>
        </p:txBody>
      </p:sp>
    </p:spTree>
    <p:extLst>
      <p:ext uri="{BB962C8B-B14F-4D97-AF65-F5344CB8AC3E}">
        <p14:creationId xmlns:p14="http://schemas.microsoft.com/office/powerpoint/2010/main" val="2548423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B9A4-CFD5-4F31-B383-4FBF461F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1D69-8094-49EC-8ECE-4296C134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VERY HIGH,HIGH,MEDIUM,LOW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Business Unit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Performance Level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Gender Code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Pay Zone</a:t>
            </a:r>
          </a:p>
        </p:txBody>
      </p:sp>
    </p:spTree>
    <p:extLst>
      <p:ext uri="{BB962C8B-B14F-4D97-AF65-F5344CB8AC3E}">
        <p14:creationId xmlns:p14="http://schemas.microsoft.com/office/powerpoint/2010/main" val="57456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B1BF-6962-706C-64E6-6BB934EE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B0191-779A-4DE8-96A9-DCA125B610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198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034D-0F2A-4B4E-BAC7-C38E2D9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73DF7-B834-487B-95F6-FD1D56303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02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97F8-B1CC-8620-31F4-42189E53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F3AC-5030-779A-14D6-CCD87641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features like conditional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formatting,filtering,pivot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table,charts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removed null and blank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values,highlighted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cells,got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summary of the whole data and created a chart to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visulazie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in a simple and easiest way.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others features 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excel,with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we can make our big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 easy visualization and it will make us understand the data easy.</a:t>
            </a:r>
          </a:p>
        </p:txBody>
      </p:sp>
    </p:spTree>
    <p:extLst>
      <p:ext uri="{BB962C8B-B14F-4D97-AF65-F5344CB8AC3E}">
        <p14:creationId xmlns:p14="http://schemas.microsoft.com/office/powerpoint/2010/main" val="185751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C51B-5AA6-F189-2014-2C6F00EE6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6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8FB-8577-8538-E020-EE76BBD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72F-3604-C062-BDF9-27D67EA3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0" y="2842220"/>
            <a:ext cx="9601196" cy="1894814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EMPLOYEE COUNT ANALYSIS IN EACH DEPARTMENT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0D65-0D86-B160-CC5A-50E9D756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6517"/>
            <a:ext cx="9601196" cy="130386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8735-7CF0-C4A2-28FD-A47D7492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870" y="2679178"/>
            <a:ext cx="4461980" cy="3318936"/>
          </a:xfrm>
        </p:spPr>
        <p:txBody>
          <a:bodyPr anchor="t"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12EB-D8EA-2ECD-0F73-A3655C2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0DE1-8941-9466-B34D-00B433E6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measure the performance of male and female employees from a dataset using excel</a:t>
            </a:r>
          </a:p>
        </p:txBody>
      </p:sp>
    </p:spTree>
    <p:extLst>
      <p:ext uri="{BB962C8B-B14F-4D97-AF65-F5344CB8AC3E}">
        <p14:creationId xmlns:p14="http://schemas.microsoft.com/office/powerpoint/2010/main" val="8379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643E-A7F3-02B4-2C35-81E77A8D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757-3F9D-4E0A-4586-74FD668C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are going to see what are the features and techniques used in the excel to remove null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values,error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values,to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summary and to visualize a data in a easy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1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7BFF-7C35-5155-4227-F703332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3887-6523-AC9B-8833-1D1507D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037" y="2556933"/>
            <a:ext cx="3239925" cy="3318936"/>
          </a:xfrm>
        </p:spPr>
        <p:txBody>
          <a:bodyPr anchor="t"/>
          <a:lstStyle/>
          <a:p>
            <a:r>
              <a:rPr lang="en-IN" dirty="0"/>
              <a:t>Employee</a:t>
            </a:r>
          </a:p>
          <a:p>
            <a:r>
              <a:rPr lang="en-IN" dirty="0"/>
              <a:t>Organisation</a:t>
            </a:r>
          </a:p>
          <a:p>
            <a:r>
              <a:rPr lang="en-IN" dirty="0"/>
              <a:t>Firm</a:t>
            </a:r>
          </a:p>
          <a:p>
            <a:r>
              <a:rPr lang="en-IN" dirty="0"/>
              <a:t>Industries</a:t>
            </a:r>
          </a:p>
          <a:p>
            <a:r>
              <a:rPr lang="en-IN" dirty="0"/>
              <a:t>Small </a:t>
            </a:r>
            <a:r>
              <a:rPr lang="en-IN" dirty="0" err="1"/>
              <a:t>Sacle</a:t>
            </a:r>
            <a:r>
              <a:rPr lang="en-IN" dirty="0"/>
              <a:t> Business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D8CA1-2E6A-7850-7D90-F92845ED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8" y="2749155"/>
            <a:ext cx="2748578" cy="2934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2CAD3-6446-1335-DFB8-BFA8DED0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6" y="2706755"/>
            <a:ext cx="3422642" cy="31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36C0-874A-3FCE-7A97-A4476F15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5DE8-BE96-789E-2A00-7B9137F8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The filtering feature is used to remove the missing values from the excel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Conditional formatting is used to highlight the blank values from excel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Pivot table is used to view the summary of the whole excel data </a:t>
            </a:r>
          </a:p>
        </p:txBody>
      </p:sp>
    </p:spTree>
    <p:extLst>
      <p:ext uri="{BB962C8B-B14F-4D97-AF65-F5344CB8AC3E}">
        <p14:creationId xmlns:p14="http://schemas.microsoft.com/office/powerpoint/2010/main" val="33963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C47-F9B2-4140-BED2-CF7BA20C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2ED8-E569-41C5-B02F-F01AB6EDF38D}"/>
              </a:ext>
            </a:extLst>
          </p:cNvPr>
          <p:cNvSpPr/>
          <p:nvPr/>
        </p:nvSpPr>
        <p:spPr>
          <a:xfrm>
            <a:off x="1438835" y="3160059"/>
            <a:ext cx="9601196" cy="2689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36F0-CC97-47D9-B03E-E5FBF95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0" y="2556932"/>
            <a:ext cx="10502152" cy="331893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=IFS(Z2&gt;=5,”VERYHIGH”,Z2&gt;=4,”HIGH”,Z2&gt;=3,”MEDIUM”,TRUE,”LOW”)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CHARTS: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THE CHARTS ARE USED FOR FINAL REPORT FOR EASY VISULAIZATION</a:t>
            </a:r>
          </a:p>
        </p:txBody>
      </p:sp>
    </p:spTree>
    <p:extLst>
      <p:ext uri="{BB962C8B-B14F-4D97-AF65-F5344CB8AC3E}">
        <p14:creationId xmlns:p14="http://schemas.microsoft.com/office/powerpoint/2010/main" val="5562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0FF6-CA46-4886-74CB-BAD2D349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D850-B32D-5353-1C5A-C126A207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–This dataset is taken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26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 have taken 11 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-Text Type Data</a:t>
            </a:r>
          </a:p>
        </p:txBody>
      </p:sp>
    </p:spTree>
    <p:extLst>
      <p:ext uri="{BB962C8B-B14F-4D97-AF65-F5344CB8AC3E}">
        <p14:creationId xmlns:p14="http://schemas.microsoft.com/office/powerpoint/2010/main" val="364135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554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EMPLOYEE DATA ANALYSIS USING EXCEL</vt:lpstr>
      <vt:lpstr>PROJECT TITLE</vt:lpstr>
      <vt:lpstr>AGENDA</vt:lpstr>
      <vt:lpstr>PROBLEM STATEMENT</vt:lpstr>
      <vt:lpstr>PROJECT OVERVIEW</vt:lpstr>
      <vt:lpstr>END USERS</vt:lpstr>
      <vt:lpstr>OUR SOLUTION AND PROPOSITION</vt:lpstr>
      <vt:lpstr>OUR SOLUTION AND PROPOSITION</vt:lpstr>
      <vt:lpstr>DATASET DESCRIPTION</vt:lpstr>
      <vt:lpstr>DATASETDESCRIPTION</vt:lpstr>
      <vt:lpstr>THE “WOW” IN OUR SOLUTION</vt:lpstr>
      <vt:lpstr>MODELLING APPROACH</vt:lpstr>
      <vt:lpstr>MODELLING APPROACH</vt:lpstr>
      <vt:lpstr>RESULTS AND DISCUSSION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YOGALAKSHMI MOHAN</dc:creator>
  <cp:lastModifiedBy>YOGALAKSHMI MOHAN</cp:lastModifiedBy>
  <cp:revision>14</cp:revision>
  <dcterms:created xsi:type="dcterms:W3CDTF">2024-08-24T10:49:34Z</dcterms:created>
  <dcterms:modified xsi:type="dcterms:W3CDTF">2024-08-26T12:35:44Z</dcterms:modified>
</cp:coreProperties>
</file>