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gendar1233/Steganography-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253449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981910"/>
            <a:ext cx="10993549" cy="22777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Name:RAVADA</a:t>
            </a:r>
            <a:r>
              <a:rPr lang="en-US" dirty="0">
                <a:solidFill>
                  <a:schemeClr val="accent3"/>
                </a:solidFill>
              </a:rPr>
              <a:t> YOGENDAR RAO </a:t>
            </a:r>
          </a:p>
          <a:p>
            <a:r>
              <a:rPr lang="en-US" dirty="0">
                <a:solidFill>
                  <a:schemeClr val="accent3"/>
                </a:solidFill>
              </a:rPr>
              <a:t>Branch: computer science engineering 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Project:steGanography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Year:2ndyear</a:t>
            </a:r>
          </a:p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https://github.com/Yogendar1233/Steganography-.git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9312"/>
          </a:xfrm>
        </p:spPr>
        <p:txBody>
          <a:bodyPr/>
          <a:lstStyle/>
          <a:p>
            <a:r>
              <a:rPr lang="en-US" b="1" i="1" dirty="0"/>
              <a:t>Hiding the message in the image using steganography 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Hiding the secret message inside the image using the steganography and encryption and decryption 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decryption of code using steganography and using multiple image and message hiding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and decryption </a:t>
            </a:r>
          </a:p>
          <a:p>
            <a:r>
              <a:rPr lang="en-US" dirty="0"/>
              <a:t>Secret message </a:t>
            </a:r>
          </a:p>
          <a:p>
            <a:r>
              <a:rPr lang="en-US" dirty="0"/>
              <a:t>And audio file inside the image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/>
              <a:t>We  use two method encryption and decryption using two method steganography </a:t>
            </a:r>
          </a:p>
          <a:p>
            <a:r>
              <a:rPr lang="en-US" dirty="0"/>
              <a:t>RGB and 8bit steganography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/>
              <a:t>Using different types codes and using python language and virtual box</a:t>
            </a:r>
          </a:p>
          <a:p>
            <a:r>
              <a:rPr lang="en-US" dirty="0"/>
              <a:t>And using </a:t>
            </a:r>
            <a:r>
              <a:rPr lang="en-US" dirty="0" err="1"/>
              <a:t>jupyter</a:t>
            </a:r>
            <a:r>
              <a:rPr lang="en-US" dirty="0"/>
              <a:t> notebook and virtual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/>
              <a:t>Different types models used in steganography </a:t>
            </a:r>
          </a:p>
          <a:p>
            <a:r>
              <a:rPr lang="en-US" dirty="0" err="1"/>
              <a:t>Audiofile</a:t>
            </a:r>
            <a:r>
              <a:rPr lang="en-US" dirty="0"/>
              <a:t> style</a:t>
            </a:r>
          </a:p>
          <a:p>
            <a:r>
              <a:rPr lang="en-US" dirty="0" err="1"/>
              <a:t>Imagestyle</a:t>
            </a:r>
            <a:endParaRPr lang="en-US" dirty="0"/>
          </a:p>
          <a:p>
            <a:r>
              <a:rPr lang="en-US" dirty="0"/>
              <a:t>Message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 dirty="0"/>
              <a:t>Successfully inserted secret message into image</a:t>
            </a:r>
          </a:p>
          <a:p>
            <a:r>
              <a:rPr lang="en-US" dirty="0"/>
              <a:t>Successfully performing steganography using </a:t>
            </a:r>
            <a:r>
              <a:rPr lang="en-US" dirty="0" err="1"/>
              <a:t>using</a:t>
            </a:r>
            <a:r>
              <a:rPr lang="en-US" dirty="0"/>
              <a:t> encryption and decryption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RAVADA YOGENDAR RAO</cp:lastModifiedBy>
  <cp:revision>5</cp:revision>
  <dcterms:created xsi:type="dcterms:W3CDTF">2021-05-26T16:50:10Z</dcterms:created>
  <dcterms:modified xsi:type="dcterms:W3CDTF">2024-07-15T08:15:20Z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