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8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179c66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179c66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a8e4739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a8e4739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179c663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179c663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8e473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8e4739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a8e473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a8e4739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a8e4739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a8e4739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a8e4739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a8e4739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a8e4739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a8e4739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a8e4739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a8e4739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a8e4739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a8e4739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a8e4739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a8e4739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179c66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179c66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a8e4739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a8e4739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a8e47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a8e47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a8e4739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a8e4739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a8e4739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a8e4739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a8e4739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a8e4739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a8e4739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a8e4739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179c663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179c663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a8e4739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a8e4739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a8e4739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a8e4739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179c66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179c66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179c663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179c663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179c663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179c663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a8e473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a8e473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75075"/>
            <a:ext cx="8520600" cy="10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Cartpole Balancing using</a:t>
            </a:r>
            <a:endParaRPr sz="3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 Reinforced Learning</a:t>
            </a:r>
            <a:endParaRPr sz="3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15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Sharoon Saxena                                                                                         Yogender Singh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0902IT151045                                                                                             0902IT151060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5600" y="1021425"/>
            <a:ext cx="4372800" cy="1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EAD3"/>
                </a:solidFill>
              </a:rPr>
              <a:t>Major Project on </a:t>
            </a:r>
            <a:endParaRPr sz="30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74" y="918375"/>
            <a:ext cx="4210249" cy="33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7175500" y="2829275"/>
            <a:ext cx="83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22"/>
          <p:cNvCxnSpPr>
            <a:endCxn id="118" idx="1"/>
          </p:cNvCxnSpPr>
          <p:nvPr/>
        </p:nvCxnSpPr>
        <p:spPr>
          <a:xfrm rot="10800000" flipH="1">
            <a:off x="5192800" y="3083225"/>
            <a:ext cx="1982700" cy="19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74" y="918375"/>
            <a:ext cx="4210249" cy="33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7175500" y="2829275"/>
            <a:ext cx="83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(Cart)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23"/>
          <p:cNvCxnSpPr>
            <a:endCxn id="126" idx="1"/>
          </p:cNvCxnSpPr>
          <p:nvPr/>
        </p:nvCxnSpPr>
        <p:spPr>
          <a:xfrm rot="10800000" flipH="1">
            <a:off x="5192800" y="3083225"/>
            <a:ext cx="1982700" cy="19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8" name="Google Shape;128;p23"/>
          <p:cNvSpPr txBox="1"/>
          <p:nvPr/>
        </p:nvSpPr>
        <p:spPr>
          <a:xfrm>
            <a:off x="84675" y="3337175"/>
            <a:ext cx="1570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(Road)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23"/>
          <p:cNvCxnSpPr>
            <a:endCxn id="128" idx="3"/>
          </p:cNvCxnSpPr>
          <p:nvPr/>
        </p:nvCxnSpPr>
        <p:spPr>
          <a:xfrm flipH="1">
            <a:off x="1655175" y="3351425"/>
            <a:ext cx="1872600" cy="239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Cart Pole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74" y="918375"/>
            <a:ext cx="4210249" cy="33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175500" y="2829275"/>
            <a:ext cx="83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24"/>
          <p:cNvCxnSpPr>
            <a:endCxn id="136" idx="1"/>
          </p:cNvCxnSpPr>
          <p:nvPr/>
        </p:nvCxnSpPr>
        <p:spPr>
          <a:xfrm rot="10800000" flipH="1">
            <a:off x="5192800" y="3083225"/>
            <a:ext cx="1982700" cy="19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38" name="Google Shape;138;p24"/>
          <p:cNvSpPr txBox="1"/>
          <p:nvPr/>
        </p:nvSpPr>
        <p:spPr>
          <a:xfrm>
            <a:off x="84675" y="3337175"/>
            <a:ext cx="1570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24"/>
          <p:cNvCxnSpPr>
            <a:endCxn id="138" idx="3"/>
          </p:cNvCxnSpPr>
          <p:nvPr/>
        </p:nvCxnSpPr>
        <p:spPr>
          <a:xfrm flipH="1">
            <a:off x="1655175" y="3351425"/>
            <a:ext cx="1872600" cy="239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77600" y="1227675"/>
            <a:ext cx="2321400" cy="96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Policy: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Balance for as long as possible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454675" y="164175"/>
            <a:ext cx="82977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Cart Pole (Policy)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88525" y="1102200"/>
            <a:ext cx="7367100" cy="293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Positive reward (+1) for every time frame the pole survives falling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negative Reward Needed (game ends when pole falls, could not maximise score)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Aim: Maximise Reward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454675" y="164175"/>
            <a:ext cx="82977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Cart Pole (Policy)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88525" y="1102200"/>
            <a:ext cx="7367100" cy="293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basically implemented 4 methods to the cartpole problem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Brute force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Weighed Vector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Deep Neural Network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Reinforced Learning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Brute Force Approach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824" y="918375"/>
            <a:ext cx="2834627" cy="222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18551" y="918375"/>
            <a:ext cx="2834613" cy="222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1656500" y="3320575"/>
            <a:ext cx="5521800" cy="16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Observe the tilt of pole.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Move the carriage in the respective direction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Brute Force Approach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824" y="918375"/>
            <a:ext cx="2834627" cy="222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18551" y="918375"/>
            <a:ext cx="2834613" cy="2226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/>
          <p:nvPr/>
        </p:nvCxnSpPr>
        <p:spPr>
          <a:xfrm rot="10800000">
            <a:off x="2541475" y="2458350"/>
            <a:ext cx="635400" cy="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8"/>
          <p:cNvCxnSpPr/>
          <p:nvPr/>
        </p:nvCxnSpPr>
        <p:spPr>
          <a:xfrm rot="10800000" flipH="1">
            <a:off x="6112800" y="2465850"/>
            <a:ext cx="566100" cy="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8"/>
          <p:cNvSpPr txBox="1"/>
          <p:nvPr/>
        </p:nvSpPr>
        <p:spPr>
          <a:xfrm>
            <a:off x="1656500" y="3320575"/>
            <a:ext cx="5521800" cy="16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Observe the tilt of pole.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Move the carriage in the respective direction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42075" y="164175"/>
            <a:ext cx="8965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Brute Force Approach: Results &amp; Observations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230250" y="842400"/>
            <a:ext cx="55218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Approach performs very poorly because it does not take into consideration the degree of present state, i.e. how much the pole is tilted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10 trail of runs the max time of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Roboto"/>
                <a:ea typeface="Roboto"/>
                <a:cs typeface="Roboto"/>
                <a:sym typeface="Roboto"/>
              </a:rPr>
              <a:t>survival is 118 timesteps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Roboto"/>
                <a:ea typeface="Roboto"/>
                <a:cs typeface="Roboto"/>
                <a:sym typeface="Roboto"/>
              </a:rPr>
              <a:t>average survival time of about 21 time steps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which is sub par.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Weighed Vectors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424" y="909075"/>
            <a:ext cx="2834627" cy="2226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0"/>
          <p:cNvCxnSpPr/>
          <p:nvPr/>
        </p:nvCxnSpPr>
        <p:spPr>
          <a:xfrm rot="10800000">
            <a:off x="7217900" y="1776200"/>
            <a:ext cx="447600" cy="7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30"/>
          <p:cNvCxnSpPr/>
          <p:nvPr/>
        </p:nvCxnSpPr>
        <p:spPr>
          <a:xfrm rot="10800000" flipH="1">
            <a:off x="7665500" y="1754700"/>
            <a:ext cx="312600" cy="7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0"/>
          <p:cNvCxnSpPr/>
          <p:nvPr/>
        </p:nvCxnSpPr>
        <p:spPr>
          <a:xfrm rot="10800000">
            <a:off x="7644200" y="1222000"/>
            <a:ext cx="21300" cy="12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6" name="Google Shape;186;p30"/>
          <p:cNvSpPr txBox="1"/>
          <p:nvPr/>
        </p:nvSpPr>
        <p:spPr>
          <a:xfrm>
            <a:off x="7101100" y="1876588"/>
            <a:ext cx="312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7817900" y="1921350"/>
            <a:ext cx="312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267725" y="1708600"/>
            <a:ext cx="312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665488" y="1591350"/>
            <a:ext cx="312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688525" y="1102200"/>
            <a:ext cx="5115300" cy="3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Pole Position divided into 4 parts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Position has a weight Vector Associated to it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Acceleration of the cart depends upon the position in which the pole is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(stronger acceleration for 4,3)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Weighed Vectors: Results and Observations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850" y="909075"/>
            <a:ext cx="2869399" cy="19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490200" y="909300"/>
            <a:ext cx="5527200" cy="3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method outperforms the previous method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Does not uses any machine learning algorithm</a:t>
            </a:r>
            <a:endParaRPr sz="1800">
              <a:solidFill>
                <a:srgbClr val="FFFFFF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proper number of games played this approach </a:t>
            </a:r>
            <a:r>
              <a:rPr lang="en" sz="1800">
                <a:solidFill>
                  <a:srgbClr val="FFFFFF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can last for more than 1000 time steps</a:t>
            </a:r>
            <a:endParaRPr sz="1800">
              <a:solidFill>
                <a:srgbClr val="FFFFFF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10 episodes of this algorithm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Roboto"/>
                <a:ea typeface="Roboto"/>
                <a:cs typeface="Roboto"/>
                <a:sym typeface="Roboto"/>
              </a:rPr>
              <a:t>max score achieved was 762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avg </a:t>
            </a:r>
            <a:r>
              <a:rPr lang="en" sz="1800">
                <a:solidFill>
                  <a:srgbClr val="FFFFFF"/>
                </a:solidFill>
                <a:highlight>
                  <a:srgbClr val="666666"/>
                </a:highlight>
                <a:latin typeface="Roboto"/>
                <a:ea typeface="Roboto"/>
                <a:cs typeface="Roboto"/>
                <a:sym typeface="Roboto"/>
              </a:rPr>
              <a:t>score of about 315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obtain better results with more calculated weight vectors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85600" y="138200"/>
            <a:ext cx="4372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Overview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8825" y="1030425"/>
            <a:ext cx="4762500" cy="3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Reinforced Learning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Brute Force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Weighed Vector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Neural Network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Reinforced Approach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Neural Networks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90200" y="909300"/>
            <a:ext cx="8134500" cy="3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 step would be to obtain a dataset to train the neural network upon.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ran 50,000 episodes of brute force approach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Minimum threshold of selection = 100 time steps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an episode lasts longer than that, add that to the training set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Else discard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(we need quality data to train on)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train a Sequential Neural Network on the the dataset we obtained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learns the pattern of successful cart pole balancing.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Neural Networks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90200" y="909300"/>
            <a:ext cx="8134500" cy="3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 step would be to obtain a dataset to train the neural network upon.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ran 50,000 episodes of brute force approach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Minimum threshold of selection = 100 time steps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an episode lasts longer than that, add that to the training set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Else discard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(we need quality data to train on)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train a Sequential Neural Network on the the dataset we obtained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learns the pattern of successful cart pole balancing.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BORING , isn’t it?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Neural Networks: Observation and Results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50" y="909075"/>
            <a:ext cx="3447375" cy="21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490200" y="909300"/>
            <a:ext cx="5113500" cy="3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wonder in what a Neural network is capable of doing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Could easily learn the cart pole balancing from the dataset we created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 Score was 1701 time frames and averaging 1200 time frames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“Many a times it is not possible to obtain a large dataset in order to train a Neural Network, It has always been a bottle neck”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490200" y="909300"/>
            <a:ext cx="7628700" cy="3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Uses a technique in which the model is rewarded if it makes correct action, penalty otherwise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 are made, given the observations of a state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initially the model will not be very good at guessing the output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slowly it will become good at predicting the output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Exploration and exploitation is carried simultaneously to find new improved solutions and to find the good solution in explored search space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Results and Observation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710047"/>
            <a:ext cx="2996750" cy="180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2571750"/>
            <a:ext cx="3048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490200" y="909300"/>
            <a:ext cx="5529600" cy="4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can see that initially the model was not able to perform very good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Eventually it learns from its mistakes and performs very good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1199 is the upper time limit ...after this game is forcefully closed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 higher avg score can be achieved by training longer and increasing the time limit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5">
            <a:alphaModFix/>
          </a:blip>
          <a:srcRect t="27248" b="12665"/>
          <a:stretch/>
        </p:blipFill>
        <p:spPr>
          <a:xfrm>
            <a:off x="963100" y="3445850"/>
            <a:ext cx="3653200" cy="1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56825" y="164175"/>
            <a:ext cx="9051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Results and Observation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950" y="909075"/>
            <a:ext cx="3754249" cy="25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490200" y="909300"/>
            <a:ext cx="4575900" cy="4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 was Completely Self Taught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prior Requirement of any dataset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Removes the BottleNeck of huge data need for Deep Learning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385600" y="138200"/>
            <a:ext cx="4372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69650" y="878850"/>
            <a:ext cx="72831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self learning agent that interacts witht the environment by taking actions depending on its state.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action taken, causes the change in state of agent’s state and giving a positive or negative reward.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Depending on the Nature of Reward, Agent might repeat or avoid certain behaviours.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Cart Pole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425" y="1538275"/>
            <a:ext cx="42100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88525" y="1102200"/>
            <a:ext cx="5115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Until episode ends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 observes 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 takes action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Observe Reward from last step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Observe the new state of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Take next Action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861325" y="1733450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385600" y="138200"/>
            <a:ext cx="43728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43825" y="1160325"/>
            <a:ext cx="51609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Fundamentally contains  3 components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Components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27653" t="7073" r="27649" b="5383"/>
          <a:stretch/>
        </p:blipFill>
        <p:spPr>
          <a:xfrm>
            <a:off x="5108850" y="778338"/>
            <a:ext cx="3766701" cy="41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764775" y="980725"/>
            <a:ext cx="2344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Finite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Well defined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Components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27653" t="7073" r="27649" b="5383"/>
          <a:stretch/>
        </p:blipFill>
        <p:spPr>
          <a:xfrm>
            <a:off x="5108850" y="778338"/>
            <a:ext cx="3766701" cy="414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25" y="968825"/>
            <a:ext cx="1598475" cy="10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144575" y="1008650"/>
            <a:ext cx="28254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Interacts with environment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Receives positive or negative reward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Learning: Components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l="27653" t="7073" r="27649" b="5383"/>
          <a:stretch/>
        </p:blipFill>
        <p:spPr>
          <a:xfrm>
            <a:off x="5108850" y="778338"/>
            <a:ext cx="3766701" cy="414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25" y="968825"/>
            <a:ext cx="1598475" cy="10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811650" y="2211125"/>
            <a:ext cx="3962700" cy="2280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Earn as many Points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Avoid being eaten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Rewards are given on the basis of Policy.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422300" y="164175"/>
            <a:ext cx="6299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Reinforced Learning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74" y="918375"/>
            <a:ext cx="4210249" cy="33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850</Words>
  <Application>Microsoft Office PowerPoint</Application>
  <PresentationFormat>On-screen Show (16:9)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Roboto</vt:lpstr>
      <vt:lpstr>Simple Dark</vt:lpstr>
      <vt:lpstr>Cartpole Balancing using  Reinforced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Cartpole Balancing using  Reinforced Learning</dc:title>
  <dc:creator>YOGENDER</dc:creator>
  <cp:lastModifiedBy>yogender singh</cp:lastModifiedBy>
  <cp:revision>2</cp:revision>
  <dcterms:modified xsi:type="dcterms:W3CDTF">2019-04-09T04:55:36Z</dcterms:modified>
</cp:coreProperties>
</file>