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/>
  </p:normalViewPr>
  <p:slideViewPr>
    <p:cSldViewPr snapToGrid="0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16BA-75CB-4227-E56B-FCB9965E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07B5-DD7F-DA79-13DA-7CFDFDAC0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33A-A9EE-2199-F252-5ACADFD4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8BB2-EA50-C641-5066-46B8873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CE69-6E0A-F0C4-520E-D42686E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92C7-AB13-2F3B-B5E9-599B9E8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A528D-F194-18DB-D5F7-2B4C1DCE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8C1E-6270-7262-35B8-7996742D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1BBC-8FD9-81CE-6A84-21F97BDA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07DF-C9C7-5DA0-C44A-C962BCBA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8D73F-BDAB-B12C-8A61-59BA54DE2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6FA72-4522-B046-3173-2738835F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0F92-038E-36F9-E53D-B1B7C00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240-157A-3CDD-36FB-2E0F36E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1173-887B-4C27-735F-5867909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1E51-264F-4CAA-FC0A-52BF44E5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03FE-DEBE-4E2D-8259-46696BFB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EE73-3EE2-3136-49CE-595A113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95C1-8F16-193C-E804-2417A01F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18A6-1814-A9CA-313A-BD60CAF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A815-227A-14A0-0FC2-EA928609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3DBA-B3BF-941E-679B-230E0821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410B-7A0E-F372-C568-697FF651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4E95-2469-EF9E-A28A-20FE93C2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947-DF0A-AEE2-5ABB-EB7CF8C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88CC-6787-9617-CA6A-77BAD7D5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D7D3-BF4C-E0CC-F418-508F83AC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5271A-AC9E-1592-D573-00F814E0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3F6D6-F9DF-A2B5-41EA-411E5AB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39CC-D09E-04A2-8D4C-48206F76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C1AD-23FA-4A57-6057-7FCBD1F5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DD9-6F82-32C2-D03E-761FF9F8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20D9-9A26-F78D-E175-6410745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C2FE-D080-FB9B-C233-A1CCD351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652DA-DF38-9C39-C62F-9D1EC349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749FD-6ADA-C16D-04A7-90C84809E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027E7-1602-0C25-1D2D-E1379050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49A90-2027-C8D5-1DA4-584A1AC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1AF5-388E-CE74-186A-91F6120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77C-7EA2-DBE0-2A4C-A6D4F68F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5F24-3E28-642E-D6E5-15118FDB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B446-063D-4ED9-0B87-E75E4154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5D59-0694-924C-BEB3-40174D9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01432-4B3C-C7BF-D2C7-7DDA317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CA11D-A73C-F7CA-186D-B759818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96D4-0E62-F516-3A9C-E785593F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A5F6-6C58-9BF6-C864-04EC4FF6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70FB-C694-B93C-DDC0-3F87D569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9DE3-1B10-B9D7-44BD-53D1A1FC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E642-ED58-2053-C580-CBB9AA91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DAFD-33A5-25C0-6123-B04CF3AB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F527-170E-D115-27E8-E3473BA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A46A-C5E5-8F12-B375-DBA3311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E368D-AC6E-2DE2-7A1B-09EC16DF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7B448-3332-225D-39E3-365500755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BA6-64F3-8792-AF27-DA6509A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4120-F099-C1CD-49D7-3999863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685A-FAF6-A3BA-DC75-34F2279A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18656-EDFF-E3D5-0F3B-ADBFD420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85ED-13C2-1E4D-202E-8E18F2B2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D5C0-89F3-427D-EEED-4197C0CB7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72A-1C6D-9847-8383-FFB5AE90A4C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67CF-EE81-98E8-B510-7200652B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44DC-0933-18F0-696F-C192399D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9F04-7F59-DF97-5286-1876F009B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000" dirty="0"/>
            </a:br>
            <a:r>
              <a:rPr lang="en-IN" sz="4400" dirty="0"/>
              <a:t>📊 </a:t>
            </a:r>
            <a:r>
              <a:rPr lang="en-IN" sz="4400" i="1" dirty="0"/>
              <a:t>Retail Sales Dashboard – Summary Report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AA89-DDCC-C53F-860C-FBAC31D3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Yogendra Singh </a:t>
            </a:r>
            <a:r>
              <a:rPr lang="en-IN" b="1" dirty="0" err="1"/>
              <a:t>Shekhawat</a:t>
            </a:r>
            <a:r>
              <a:rPr lang="en-IN" b="1" dirty="0"/>
              <a:t> | Tool Used – Tableau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336-C15B-4933-752D-35FE385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🎯 </a:t>
            </a:r>
            <a:r>
              <a:rPr lang="en-IN" i="1" dirty="0"/>
              <a:t>Objective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06EE-62D4-D848-DBC2-B3C05AC1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a dynamic dashboard for retail sales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business insights through KPIs, trend analysis, and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interactivity using filters and slicers.</a:t>
            </a:r>
          </a:p>
        </p:txBody>
      </p:sp>
    </p:spTree>
    <p:extLst>
      <p:ext uri="{BB962C8B-B14F-4D97-AF65-F5344CB8AC3E}">
        <p14:creationId xmlns:p14="http://schemas.microsoft.com/office/powerpoint/2010/main" val="36949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31A4-2286-DABA-2401-196AEF16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/>
              <a:t>Key Performance Indicators (KPIs)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74325-9643-0A6A-61DB-3E8729C67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04487" cy="2162432"/>
          </a:xfrm>
        </p:spPr>
      </p:pic>
    </p:spTree>
    <p:extLst>
      <p:ext uri="{BB962C8B-B14F-4D97-AF65-F5344CB8AC3E}">
        <p14:creationId xmlns:p14="http://schemas.microsoft.com/office/powerpoint/2010/main" val="38611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EC5-FF7E-F5EB-8D86-E848B41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Trend Over Time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FE0-6B85-565A-6A66-45BFC4DF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Monthly Sales Trend: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Line chart showing sales trend by month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Helps identify peak sales periods and growth 📸 </a:t>
            </a:r>
            <a:r>
              <a:rPr lang="en-IN" sz="2400" i="1" dirty="0"/>
              <a:t>Insert a screenshot of the line chart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69571-D53A-C77F-E30A-B0D70165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7" y="3428999"/>
            <a:ext cx="9700054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0B84-1E26-51CF-FA63-8EDD904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Product Category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611-4EA8-1BBB-A2AC-529ADBE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Category Performance: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Bar chart comparing total sales by product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Business can focus on top-performing categories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73F42-8D70-158C-6BAA-E73DD821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38" y="86498"/>
            <a:ext cx="4077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4F8-77EE-82A0-8BAA-9242CE1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Gender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7823-C7CE-6C7A-CB5E-D4E1217B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Demographic Breakdown: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Pie/Donut chart to show male vs female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Insight into which demographic spends more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9DFE0-ED3E-1CB2-874C-EE18FEFD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89" y="3233695"/>
            <a:ext cx="5177479" cy="32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DCE1-9A12-236B-0CF1-8484338D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Age Group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4C50-0161-9CCB-3430-D7869FA6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Customer Age Distribution: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Histogram of customer age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Useful for targeted marketing strategies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14600-D640-4FB5-EA2E-BCBF2B2D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5" y="3089189"/>
            <a:ext cx="8958648" cy="34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6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FFF-ABC0-D1B7-1311-C7778F9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Key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0478-1A09-57B8-C318-73D189E6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sales come from -&gt; “Electronic”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Peak month</a:t>
            </a:r>
            <a:r>
              <a:rPr lang="en-IN" dirty="0">
                <a:sym typeface="Wingdings" pitchFamily="2" charset="2"/>
              </a:rPr>
              <a:t> -&gt; “</a:t>
            </a:r>
            <a:r>
              <a:rPr lang="en-IN" dirty="0"/>
              <a:t>May”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Male customers contributed around “45%” of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Majority of customers aged between “30-40”</a:t>
            </a:r>
          </a:p>
        </p:txBody>
      </p:sp>
    </p:spTree>
    <p:extLst>
      <p:ext uri="{BB962C8B-B14F-4D97-AF65-F5344CB8AC3E}">
        <p14:creationId xmlns:p14="http://schemas.microsoft.com/office/powerpoint/2010/main" val="338811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F58-6B70-0814-902C-D01AA6E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A6B2-1F57-6CA0-5C14-B2607DC5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dashboard helps decision-makers focus on profitable products and customer segments.</a:t>
            </a:r>
          </a:p>
          <a:p>
            <a:r>
              <a:rPr lang="en-IN" dirty="0"/>
              <a:t>Interactive filters allow on-the-fly exploration of key business metrics.</a:t>
            </a:r>
          </a:p>
        </p:txBody>
      </p:sp>
    </p:spTree>
    <p:extLst>
      <p:ext uri="{BB962C8B-B14F-4D97-AF65-F5344CB8AC3E}">
        <p14:creationId xmlns:p14="http://schemas.microsoft.com/office/powerpoint/2010/main" val="222726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199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📊 Retail Sales Dashboard – Summary Report</vt:lpstr>
      <vt:lpstr>🎯 Objective </vt:lpstr>
      <vt:lpstr>Key Performance Indicators (KPIs)</vt:lpstr>
      <vt:lpstr>Sales Trend Over Time</vt:lpstr>
      <vt:lpstr>Sales by Product Category</vt:lpstr>
      <vt:lpstr>Sales by Gender</vt:lpstr>
      <vt:lpstr>Age Group Insights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📊 Retail Sales Dashboard – Summary Report</dc:title>
  <dc:creator>Yogendra Singh</dc:creator>
  <cp:lastModifiedBy>Yogendra Singh</cp:lastModifiedBy>
  <cp:revision>1</cp:revision>
  <dcterms:created xsi:type="dcterms:W3CDTF">2025-04-11T13:09:38Z</dcterms:created>
  <dcterms:modified xsi:type="dcterms:W3CDTF">2025-04-11T13:21:19Z</dcterms:modified>
</cp:coreProperties>
</file>