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87" r:id="rId2"/>
    <p:sldId id="733" r:id="rId3"/>
    <p:sldId id="736" r:id="rId4"/>
    <p:sldId id="739" r:id="rId5"/>
    <p:sldId id="740" r:id="rId6"/>
    <p:sldId id="734" r:id="rId7"/>
    <p:sldId id="737" r:id="rId8"/>
    <p:sldId id="738" r:id="rId9"/>
    <p:sldId id="741" r:id="rId10"/>
    <p:sldId id="743" r:id="rId11"/>
    <p:sldId id="744" r:id="rId12"/>
    <p:sldId id="745" r:id="rId13"/>
    <p:sldId id="746" r:id="rId14"/>
    <p:sldId id="584" r:id="rId15"/>
  </p:sldIdLst>
  <p:sldSz cx="121872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87" autoAdjust="0"/>
  </p:normalViewPr>
  <p:slideViewPr>
    <p:cSldViewPr>
      <p:cViewPr>
        <p:scale>
          <a:sx n="70" d="100"/>
          <a:sy n="70" d="100"/>
        </p:scale>
        <p:origin x="-636" y="22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BF8CA-3DBE-49EF-A7D1-73982AC519E4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97015-1702-4C7B-B3F2-1D18519D8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52F-08FB-4FAC-869A-00125FCBA981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3B7C-1850-4EDE-84F0-DDE5E104C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8A8DA-57E7-4363-8F84-1EC8B5449BE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59152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800" b="1">
                <a:latin typeface="+mj-ea"/>
                <a:ea typeface="+mj-ea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1067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Picture 19" descr="Oracle_Wrkfo_Dev_w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23458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9449" y="1124745"/>
            <a:ext cx="2803487" cy="5183981"/>
          </a:xfrm>
          <a:prstGeom prst="rect">
            <a:avLst/>
          </a:prstGeom>
        </p:spPr>
        <p:txBody>
          <a:bodyPr vert="eaVert"/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4752" y="1124745"/>
            <a:ext cx="8211575" cy="51839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34752" y="1223963"/>
            <a:ext cx="11070075" cy="50847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00" y="275167"/>
            <a:ext cx="10967439" cy="1143000"/>
          </a:xfrm>
          <a:prstGeom prst="rect">
            <a:avLst/>
          </a:prstGeom>
        </p:spPr>
        <p:txBody>
          <a:bodyPr lIns="80614" tIns="40307" rIns="80614" bIns="403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899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441D6BC4-9E9F-4185-A328-67A2FB91F5AD}" type="datetime1">
              <a:rPr lang="zh-CN" altLang="en-US"/>
              <a:pPr>
                <a:defRPr/>
              </a:pPr>
              <a:t>2014/8/22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4511" y="6356048"/>
            <a:ext cx="3858217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4725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3C9835E3-74F2-4B3B-A59E-D299944B14D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34752" y="1223963"/>
            <a:ext cx="11070075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 b="1">
                <a:latin typeface="+mn-ea"/>
                <a:ea typeface="+mn-ea"/>
                <a:cs typeface="Arial Unicode MS" pitchFamily="34" charset="-122"/>
              </a:defRPr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4752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1350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2" y="2174875"/>
            <a:ext cx="5384813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9" y="1535113"/>
            <a:ext cx="53869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9" y="2174875"/>
            <a:ext cx="5386928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149" y="1196752"/>
            <a:ext cx="4009517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1" y="1196752"/>
            <a:ext cx="6813005" cy="4929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3" y="2348881"/>
            <a:ext cx="4009517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908720"/>
            <a:ext cx="7312343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600201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&#26631;&#20934;&#25991;&#26723;/&#20250;&#35758;&#32426;&#35201;-&#33609;&#31295;Demo.docx" TargetMode="External"/><Relationship Id="rId2" Type="http://schemas.openxmlformats.org/officeDocument/2006/relationships/hyperlink" Target="../../&#26631;&#20934;&#25991;&#26723;/&#20250;&#35758;&#32426;&#35201;-&#27169;&#26495;.docx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../../&#26631;&#20934;&#25991;&#26723;/&#38656;&#27714;&#35828;&#26126;-DEMO.docx" TargetMode="External"/><Relationship Id="rId4" Type="http://schemas.openxmlformats.org/officeDocument/2006/relationships/hyperlink" Target="../../&#26631;&#20934;&#25991;&#26723;/&#20135;&#21697;&#38656;&#27714;&#35828;&#26126;-Demo.ppt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&#19987;&#19994;&#20849;&#24314;&#19982;&#35838;&#31243;&#23884;&#20837;/&#36797;&#23425;&#31185;&#25216;&#22823;&#23398;&#19987;&#19994;&#20849;&#24314;&#39033;&#30446;/&#36719;&#20214;&#24037;&#31243;&#26041;&#21521;/&#21508;&#26041;&#21521;&#32508;&#21512;&#23454;&#35757;&#39033;&#30446;/&#29289;&#27969;&#20449;&#24687;&#21270;&#23454;&#35757;&#39033;&#30446;&#24320;&#21457;&#36164;&#26009;/WERP-school%20v2.0.0" TargetMode="External"/><Relationship Id="rId2" Type="http://schemas.openxmlformats.org/officeDocument/2006/relationships/hyperlink" Target="../../../../../../&#22312;&#32447;MOOC%20&amp;%20&#23454;&#35757;&#24179;&#21488;/CSG&#25945;&#32946;&#23454;&#35757;&#24179;&#21488;&#65288;&#32447;&#26694;&#22270;&#65289;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../../&#26631;&#20934;&#25991;&#26723;/&#38656;&#27714;&#25991;&#26723;-DEMO.docx" TargetMode="External"/><Relationship Id="rId4" Type="http://schemas.openxmlformats.org/officeDocument/2006/relationships/hyperlink" Target="../../../../../../&#19987;&#19994;&#20849;&#24314;&#19982;&#35838;&#31243;&#23884;&#20837;/&#36797;&#23425;&#31185;&#25216;&#22823;&#23398;&#19987;&#19994;&#20849;&#24314;&#39033;&#30446;/&#36719;&#20214;&#24037;&#31243;&#26041;&#21521;/&#21508;&#26041;&#21521;&#32508;&#21512;&#23454;&#35757;&#39033;&#30446;/&#29289;&#27969;&#20449;&#24687;&#21270;&#23454;&#35757;&#39033;&#30446;&#24320;&#21457;&#36164;&#26009;/&#12304;&#22269;&#38469;&#29289;&#27969;&#36861;&#36394;&#31995;&#32479;&#12305;%20&#35814;&#32454;&#38656;&#27714;&#25991;&#26723;v1.0%20.doc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68771" y="4143022"/>
            <a:ext cx="10669054" cy="13928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软件工程与项目管理（二）：需求分析实战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03112"/>
            <a:ext cx="12187238" cy="2856089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东南大学暑期实训 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自选项目班 </a:t>
            </a:r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8963" y="0"/>
            <a:ext cx="4896544" cy="8367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21611" y="3789040"/>
            <a:ext cx="50405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r" rtl="0">
              <a:spcBef>
                <a:spcPct val="0"/>
              </a:spcBef>
            </a:pPr>
            <a:r>
              <a:rPr lang="zh-CN" altLang="en-US" sz="3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需求分析阶段 </a:t>
            </a:r>
            <a:r>
              <a:rPr lang="en-US" altLang="zh-CN" sz="3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3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需求讨论会</a:t>
            </a:r>
            <a:endParaRPr lang="zh-CN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043" y="1333982"/>
            <a:ext cx="10046008" cy="51193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需求讨论会组织实践：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主题：规划系统整体业务需求与边界，过滤并区分需求分类。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业务需求与边界：需求规划可以尽可能的全面，边界界定内聚性必须高。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需求划分至少三类等级：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紧迫与通用性需求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特色与创意性需求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扩展与叠加式需求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最难的不是要做什么，而是哪些不做。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依据：组织资产，组织资源，项目规划时间。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资源：需求采集资源包、组织资产、事业环境因素、软硬件条件、组织人员结构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约束：时间、进度、公司条例、事业环境因素、外界因素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产物：会议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纪要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、项目整体规划说明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案例：需求分析阶段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需求讨论会</a:t>
            </a:r>
            <a:endParaRPr lang="zh-CN" altLang="en-US" dirty="0"/>
          </a:p>
        </p:txBody>
      </p:sp>
      <p:sp>
        <p:nvSpPr>
          <p:cNvPr id="3" name="Text 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2122131" y="3429000"/>
            <a:ext cx="2317238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会议纪要模板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86427" y="3429000"/>
            <a:ext cx="2317238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会议纪要草稿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22731" y="3429000"/>
            <a:ext cx="3035384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4" action="ppaction://hlinkpres?slideindex=1&amp;slidetitle="/>
              </a:rPr>
              <a:t>项目整体规划说明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05387" y="4509120"/>
            <a:ext cx="3753529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项目整体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规划详细说明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需求分析阶段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需求分析与过滤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1011" y="3645024"/>
            <a:ext cx="3394456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量化需求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、过滤需求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medi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603" y="1340768"/>
            <a:ext cx="4104456" cy="5284036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9003" y="4437112"/>
            <a:ext cx="4465262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产物：原型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详细需求文档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案例：需求分析阶段 </a:t>
            </a:r>
            <a:r>
              <a:rPr lang="en-US" altLang="zh-CN" dirty="0" smtClean="0"/>
              <a:t>-</a:t>
            </a:r>
            <a:r>
              <a:rPr lang="zh-CN" altLang="en-US" dirty="0" smtClean="0"/>
              <a:t>需求分析与过滤</a:t>
            </a:r>
            <a:endParaRPr lang="zh-CN" altLang="en-US" dirty="0"/>
          </a:p>
        </p:txBody>
      </p:sp>
      <p:sp>
        <p:nvSpPr>
          <p:cNvPr id="3" name="Text 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1053059" y="1772816"/>
            <a:ext cx="3197288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iMooc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界面线框图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25067" y="2564904"/>
            <a:ext cx="4749571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COTAS-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物流信息化高仿界面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49603" y="4716912"/>
            <a:ext cx="5467716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COTAS-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物流信息化详细需求文档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21611" y="5589240"/>
            <a:ext cx="4481292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zh-CN" sz="28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汉高移动平台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详细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需求文档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949603" y="3573016"/>
            <a:ext cx="1008112" cy="720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black">
          <a:xfrm>
            <a:off x="3822700" y="2859088"/>
            <a:ext cx="45434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轻量级项目管理实践流程</a:t>
            </a:r>
            <a:endParaRPr lang="zh-CN" altLang="en-US" dirty="0"/>
          </a:p>
        </p:txBody>
      </p:sp>
      <p:pic>
        <p:nvPicPr>
          <p:cNvPr id="5" name="图片 4" descr="493a8455g87baca2f400d&amp;6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7195" y="1124744"/>
            <a:ext cx="7344816" cy="4339017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0971" y="5661248"/>
            <a:ext cx="11737304" cy="75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SERU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Subject area Event Report Use case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业务驱动型的软件需求分析方法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 typeface="Arial" charset="0"/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BA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团队：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Business Analyst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分析测试系统可用性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997275" y="3429000"/>
            <a:ext cx="6626110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本次实践，风险与估算的计划阶段：略过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/>
              <a:t>轻量级项目管理实践流程</a:t>
            </a:r>
            <a:endParaRPr lang="zh-CN" altLang="en-US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流程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1371" y="1628800"/>
            <a:ext cx="4467808" cy="482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流程</a:t>
            </a:r>
            <a:endParaRPr lang="zh-CN" altLang="en-US" dirty="0"/>
          </a:p>
        </p:txBody>
      </p:sp>
      <p:pic>
        <p:nvPicPr>
          <p:cNvPr id="4" name="图片 3" descr="medi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3379" y="1268760"/>
            <a:ext cx="4104456" cy="52840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需求采集阶段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067" y="1628800"/>
            <a:ext cx="4608512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5707" y="2060848"/>
            <a:ext cx="4325324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997275" y="3429000"/>
            <a:ext cx="5189820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本次实践，需求调研计划：了解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/>
              <a:t>轻量级项目管理实践流程</a:t>
            </a:r>
            <a:endParaRPr lang="zh-CN" altLang="en-US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需求分析阶段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3339" y="3429000"/>
            <a:ext cx="5189820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组织一次卓有成效的需求讨论会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r" rtl="0">
              <a:spcBef>
                <a:spcPct val="0"/>
              </a:spcBef>
            </a:pPr>
            <a:r>
              <a:rPr lang="zh-CN" altLang="en-US" sz="3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需求分析阶段 </a:t>
            </a:r>
            <a:r>
              <a:rPr lang="en-US" altLang="zh-CN" sz="3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3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需求讨论会</a:t>
            </a:r>
            <a:endParaRPr lang="zh-CN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043" y="1333982"/>
            <a:ext cx="10046008" cy="4343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会议组织与管控流程：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确定参会人员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确定会议主题与议题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确定会议讨论与交流时间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达成共识（切忌达成人人满意的理想共识）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为议题设计实施方案、资源调配方案、验收计划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签字确认，留档封存。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7415</TotalTime>
  <Words>358</Words>
  <Application>Microsoft Office PowerPoint</Application>
  <PresentationFormat>自定义</PresentationFormat>
  <Paragraphs>49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轻量级项目管理实践流程</vt:lpstr>
      <vt:lpstr>轻量级项目管理实践流程</vt:lpstr>
      <vt:lpstr>需求分析 流程</vt:lpstr>
      <vt:lpstr>需求分析 流程</vt:lpstr>
      <vt:lpstr>需求采集阶段</vt:lpstr>
      <vt:lpstr>轻量级项目管理实践流程</vt:lpstr>
      <vt:lpstr>需求分析阶段</vt:lpstr>
      <vt:lpstr>需求分析阶段 - 需求讨论会</vt:lpstr>
      <vt:lpstr>需求分析阶段 - 需求讨论会</vt:lpstr>
      <vt:lpstr>案例：需求分析阶段 - 需求讨论会</vt:lpstr>
      <vt:lpstr>需求分析阶段 - 需求分析与过滤</vt:lpstr>
      <vt:lpstr>案例：需求分析阶段 -需求分析与过滤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</dc:creator>
  <cp:lastModifiedBy>Frank.Chen</cp:lastModifiedBy>
  <cp:revision>525</cp:revision>
  <dcterms:created xsi:type="dcterms:W3CDTF">2013-02-18T07:03:35Z</dcterms:created>
  <dcterms:modified xsi:type="dcterms:W3CDTF">2014-08-22T08:07:38Z</dcterms:modified>
</cp:coreProperties>
</file>