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126" r:id="rId2"/>
    <p:sldId id="1130" r:id="rId3"/>
    <p:sldId id="1131" r:id="rId4"/>
    <p:sldId id="1132" r:id="rId5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8413" autoAdjust="0"/>
  </p:normalViewPr>
  <p:slideViewPr>
    <p:cSldViewPr>
      <p:cViewPr varScale="1">
        <p:scale>
          <a:sx n="111" d="100"/>
          <a:sy n="111" d="100"/>
        </p:scale>
        <p:origin x="804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B7D1F1-95BF-4BFB-94A5-600C779F076B}" type="datetimeFigureOut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5B36CC5-A534-472A-AF57-F4CC8202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5E362F-421B-4974-9D3A-6E865EB88A9C}" type="datetimeFigureOut">
              <a:rPr lang="en-US"/>
              <a:pPr>
                <a:defRPr/>
              </a:pPr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0" y="4560040"/>
            <a:ext cx="5851501" cy="4320296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9CB3D5C-44AD-483B-8BD4-A5582600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1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2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2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1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4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7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0232-1434-4B2F-81AC-C280558B62E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3F0C-89DD-4DBE-9396-D3E2FB22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8F6A-DA5D-4EE5-AB39-0DECC782667B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5ADE-A1C8-46E0-9992-7E0EAB53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51073-2DCB-48B9-BC43-E10424BE4BB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21B5-86E1-44A1-8E08-24A04E666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D5EA-8580-47E2-B952-C32AF7A7A93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6D2F-233B-49E6-BABC-B93EBE47B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CDF4B-53FF-4E89-AAA4-3AFDBE074D4D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4ED1-0D52-46A9-BE15-72CCCC2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6069-2F04-46A6-BB9E-74B1978D7202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9F76-2B82-4267-910F-BD60D3B21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5B8C-FC7D-498B-B389-83278E73A41F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D003F-137B-44FE-A7A3-EB5B8AC64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2D5B-5CE1-4781-AAFA-483878A7E3D4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84FB-3D6E-430D-A259-FF6515933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4FDF-C4BB-415C-B7AB-54B2C57FE904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36AF6-AF05-4866-8E11-C50D107E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C8D03-0CBF-462B-8D58-AC42C9271C63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41253-0F84-4F44-BCD4-BE1231B0D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9274C-D6B0-43F9-8F69-226123C5C196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C3B2-E146-49BC-AFCF-3D7B17B6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B8F12-2771-4976-9004-EB39177EE340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AFB0F9-5DBC-4ED7-8F43-B27EF933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143000" y="2743200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3200" b="1" dirty="0"/>
              <a:t>AI/ML-oriented satellite remote sensing for drought and seasonal impact prediction in agriculture</a:t>
            </a:r>
            <a:r>
              <a:rPr lang="en-GB" sz="3200" dirty="0"/>
              <a:t>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371600" y="-100013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RJEs: Remote job entry points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31" y="1036787"/>
            <a:ext cx="10668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Drought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seasonal impact prediction in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</a:p>
          <a:p>
            <a:pPr algn="just">
              <a:defRPr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algn="just">
              <a:defRPr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the AI/ML techniques to analyse the satellite images 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the specific patterns in the seasonal variations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predict the occurrence of drought in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the crop production implementing the anti-drought strategies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>
            <a:extLst>
              <a:ext uri="{FF2B5EF4-FFF2-40B4-BE49-F238E27FC236}">
                <a16:creationId xmlns:a16="http://schemas.microsoft.com/office/drawing/2014/main" id="{5C7A8D7E-1045-4E4F-9DAF-5FDBEEC6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642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00506-9D64-49DB-AE08-5888C2A1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66" y="6217368"/>
            <a:ext cx="4662438" cy="425449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(1) General flow diagram for drought assessment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76F37-C541-4C04-B6D0-DD8F2E6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17368"/>
            <a:ext cx="4662438" cy="365125"/>
          </a:xfrm>
        </p:spPr>
        <p:txBody>
          <a:bodyPr/>
          <a:lstStyle/>
          <a:p>
            <a:pPr algn="l">
              <a:defRPr/>
            </a:pPr>
            <a:r>
              <a:rPr lang="en-US" sz="1400" b="1" dirty="0">
                <a:solidFill>
                  <a:schemeClr val="tx1"/>
                </a:solidFill>
              </a:rPr>
              <a:t>(2) Specified Algorithmic Flowchart for drought assessment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295400" y="-320655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79993"/>
            <a:ext cx="5600700" cy="517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985172"/>
            <a:ext cx="60007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371600" y="-100013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RJEs: Remote job entry points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838200"/>
            <a:ext cx="10668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the drought prediction for the various district of Karnataka and Maharashtra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 to identify the drought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Normalized Difference Vegetation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Index (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NDVI)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Standard Precipitation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Index (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SPI)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Standard Precipitation Evapotranspiration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Index (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SPEI)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Soil Moisture Index (SMI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Apply the AI/ML methods to the captured satellite data and compute the above parameters</a:t>
            </a: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occurrence of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drought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mplate" id="{E27F334B-9BB2-49E2-A2F0-E27567F84665}" vid="{93A97207-8F37-4D2E-94A8-8CC27D7D69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31164</TotalTime>
  <Words>154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Windows User</cp:lastModifiedBy>
  <cp:revision>2799</cp:revision>
  <dcterms:created xsi:type="dcterms:W3CDTF">2006-08-16T00:00:00Z</dcterms:created>
  <dcterms:modified xsi:type="dcterms:W3CDTF">2021-06-21T09:04:27Z</dcterms:modified>
</cp:coreProperties>
</file>