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60" r:id="rId2"/>
    <p:sldId id="259" r:id="rId3"/>
    <p:sldId id="262" r:id="rId4"/>
    <p:sldId id="283" r:id="rId5"/>
    <p:sldId id="284" r:id="rId6"/>
    <p:sldId id="282" r:id="rId7"/>
    <p:sldId id="285" r:id="rId8"/>
    <p:sldId id="277" r:id="rId9"/>
    <p:sldId id="279" r:id="rId10"/>
    <p:sldId id="286" r:id="rId11"/>
    <p:sldId id="287" r:id="rId12"/>
    <p:sldId id="288" r:id="rId13"/>
    <p:sldId id="292" r:id="rId14"/>
    <p:sldId id="293" r:id="rId15"/>
    <p:sldId id="294" r:id="rId16"/>
    <p:sldId id="296" r:id="rId17"/>
    <p:sldId id="291" r:id="rId18"/>
    <p:sldId id="29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F"/>
    <a:srgbClr val="E35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86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BB2A0F-2622-4559-948F-E5250B8395D9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3" csCatId="mainScheme" phldr="1"/>
      <dgm:spPr/>
    </dgm:pt>
    <dgm:pt modelId="{68066852-0160-420B-B6BF-0528E4E0E091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About The Company</a:t>
          </a:r>
        </a:p>
      </dgm:t>
    </dgm:pt>
    <dgm:pt modelId="{6189E50C-9C81-4F20-B83E-1750E731C7E6}" type="parTrans" cxnId="{5DDF8D30-01EA-4E26-B8EC-04E7DC572950}">
      <dgm:prSet/>
      <dgm:spPr/>
      <dgm:t>
        <a:bodyPr/>
        <a:lstStyle/>
        <a:p>
          <a:endParaRPr lang="en-US"/>
        </a:p>
      </dgm:t>
    </dgm:pt>
    <dgm:pt modelId="{D097A52A-84DF-4D16-8236-3CB69ED6D54B}" type="sibTrans" cxnId="{5DDF8D30-01EA-4E26-B8EC-04E7DC572950}">
      <dgm:prSet/>
      <dgm:spPr/>
      <dgm:t>
        <a:bodyPr/>
        <a:lstStyle/>
        <a:p>
          <a:endParaRPr lang="en-US"/>
        </a:p>
      </dgm:t>
    </dgm:pt>
    <dgm:pt modelId="{93F77E20-2E9D-4F72-A2B7-779ADE0C9341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About The Team</a:t>
          </a:r>
        </a:p>
      </dgm:t>
    </dgm:pt>
    <dgm:pt modelId="{8CAEDF1D-C509-49FD-BCFE-497AEAC86378}" type="parTrans" cxnId="{B75F54EC-B849-41A0-9815-6258798AAA5D}">
      <dgm:prSet/>
      <dgm:spPr/>
      <dgm:t>
        <a:bodyPr/>
        <a:lstStyle/>
        <a:p>
          <a:endParaRPr lang="en-US"/>
        </a:p>
      </dgm:t>
    </dgm:pt>
    <dgm:pt modelId="{102CAC9D-18E5-4025-8657-1FFB17863DD8}" type="sibTrans" cxnId="{B75F54EC-B849-41A0-9815-6258798AAA5D}">
      <dgm:prSet/>
      <dgm:spPr/>
      <dgm:t>
        <a:bodyPr/>
        <a:lstStyle/>
        <a:p>
          <a:endParaRPr lang="en-US"/>
        </a:p>
      </dgm:t>
    </dgm:pt>
    <dgm:pt modelId="{8EE18072-60D4-44EE-9277-D1430C272915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Tools and Languages trained</a:t>
          </a:r>
        </a:p>
      </dgm:t>
    </dgm:pt>
    <dgm:pt modelId="{AB5DECB4-AFAF-42F7-AA7D-1347367BB66B}" type="parTrans" cxnId="{A49F6393-5085-4734-971E-B0F67F25E45B}">
      <dgm:prSet/>
      <dgm:spPr/>
      <dgm:t>
        <a:bodyPr/>
        <a:lstStyle/>
        <a:p>
          <a:endParaRPr lang="en-US"/>
        </a:p>
      </dgm:t>
    </dgm:pt>
    <dgm:pt modelId="{7C827746-CA00-45DC-B509-98D745F51A9D}" type="sibTrans" cxnId="{A49F6393-5085-4734-971E-B0F67F25E45B}">
      <dgm:prSet/>
      <dgm:spPr/>
      <dgm:t>
        <a:bodyPr/>
        <a:lstStyle/>
        <a:p>
          <a:endParaRPr lang="en-US"/>
        </a:p>
      </dgm:t>
    </dgm:pt>
    <dgm:pt modelId="{BD0112D9-A01D-4C69-A9E2-EEBD03C3139B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Project Taken-up</a:t>
          </a:r>
        </a:p>
      </dgm:t>
    </dgm:pt>
    <dgm:pt modelId="{B7A1298C-636A-49E2-B736-33323E624786}" type="parTrans" cxnId="{76F93045-537C-4DBA-A2CA-D82C05FDABBE}">
      <dgm:prSet/>
      <dgm:spPr/>
      <dgm:t>
        <a:bodyPr/>
        <a:lstStyle/>
        <a:p>
          <a:endParaRPr lang="en-US"/>
        </a:p>
      </dgm:t>
    </dgm:pt>
    <dgm:pt modelId="{9A1FA3DB-13B8-4CBB-AE0C-D43A71AAE03F}" type="sibTrans" cxnId="{76F93045-537C-4DBA-A2CA-D82C05FDABBE}">
      <dgm:prSet/>
      <dgm:spPr/>
      <dgm:t>
        <a:bodyPr/>
        <a:lstStyle/>
        <a:p>
          <a:endParaRPr lang="en-US"/>
        </a:p>
      </dgm:t>
    </dgm:pt>
    <dgm:pt modelId="{BE1C4B06-D1A7-446B-BE53-40B97B7C2F81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</a:p>
      </dgm:t>
    </dgm:pt>
    <dgm:pt modelId="{681F7681-E093-4239-9211-6306867710A9}" type="parTrans" cxnId="{F6CB00D4-6FA9-45D4-B747-251189D23E79}">
      <dgm:prSet/>
      <dgm:spPr/>
      <dgm:t>
        <a:bodyPr/>
        <a:lstStyle/>
        <a:p>
          <a:endParaRPr lang="en-US"/>
        </a:p>
      </dgm:t>
    </dgm:pt>
    <dgm:pt modelId="{AF75B186-BB53-4FC8-8B41-695C56995520}" type="sibTrans" cxnId="{F6CB00D4-6FA9-45D4-B747-251189D23E79}">
      <dgm:prSet/>
      <dgm:spPr/>
      <dgm:t>
        <a:bodyPr/>
        <a:lstStyle/>
        <a:p>
          <a:endParaRPr lang="en-US"/>
        </a:p>
      </dgm:t>
    </dgm:pt>
    <dgm:pt modelId="{0DF0FBF9-C83A-4B73-8F30-F4AFB13B06B8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My Contributions</a:t>
          </a:r>
        </a:p>
      </dgm:t>
    </dgm:pt>
    <dgm:pt modelId="{FCD05EBB-D46C-4F15-A68F-5862DCDDBA3C}" type="parTrans" cxnId="{20C5DDC0-F26A-4121-B168-6805353C2BD4}">
      <dgm:prSet/>
      <dgm:spPr/>
      <dgm:t>
        <a:bodyPr/>
        <a:lstStyle/>
        <a:p>
          <a:endParaRPr lang="en-IN"/>
        </a:p>
      </dgm:t>
    </dgm:pt>
    <dgm:pt modelId="{D72575E3-6E8C-48E9-8A66-D9E3A7BBEC90}" type="sibTrans" cxnId="{20C5DDC0-F26A-4121-B168-6805353C2BD4}">
      <dgm:prSet/>
      <dgm:spPr/>
      <dgm:t>
        <a:bodyPr/>
        <a:lstStyle/>
        <a:p>
          <a:endParaRPr lang="en-IN"/>
        </a:p>
      </dgm:t>
    </dgm:pt>
    <dgm:pt modelId="{E39B0A3A-4881-400A-A8D7-938781164C4F}" type="pres">
      <dgm:prSet presAssocID="{36BB2A0F-2622-4559-948F-E5250B8395D9}" presName="Name0" presStyleCnt="0">
        <dgm:presLayoutVars>
          <dgm:chMax val="7"/>
          <dgm:chPref val="7"/>
          <dgm:dir/>
        </dgm:presLayoutVars>
      </dgm:prSet>
      <dgm:spPr/>
    </dgm:pt>
    <dgm:pt modelId="{A3D97651-CA41-48AF-BC69-1C724F593124}" type="pres">
      <dgm:prSet presAssocID="{36BB2A0F-2622-4559-948F-E5250B8395D9}" presName="Name1" presStyleCnt="0"/>
      <dgm:spPr/>
    </dgm:pt>
    <dgm:pt modelId="{54BBBD64-BCD5-400C-87B9-5411EBA82F48}" type="pres">
      <dgm:prSet presAssocID="{36BB2A0F-2622-4559-948F-E5250B8395D9}" presName="cycle" presStyleCnt="0"/>
      <dgm:spPr/>
    </dgm:pt>
    <dgm:pt modelId="{46E46CA3-B3BE-473E-A85A-C229265E19D1}" type="pres">
      <dgm:prSet presAssocID="{36BB2A0F-2622-4559-948F-E5250B8395D9}" presName="srcNode" presStyleLbl="node1" presStyleIdx="0" presStyleCnt="6"/>
      <dgm:spPr/>
    </dgm:pt>
    <dgm:pt modelId="{D2129900-C6EA-4495-9B43-5B63E439C504}" type="pres">
      <dgm:prSet presAssocID="{36BB2A0F-2622-4559-948F-E5250B8395D9}" presName="conn" presStyleLbl="parChTrans1D2" presStyleIdx="0" presStyleCnt="1"/>
      <dgm:spPr/>
    </dgm:pt>
    <dgm:pt modelId="{CC32CF85-3D9F-4813-A65F-FFB7CB14C655}" type="pres">
      <dgm:prSet presAssocID="{36BB2A0F-2622-4559-948F-E5250B8395D9}" presName="extraNode" presStyleLbl="node1" presStyleIdx="0" presStyleCnt="6"/>
      <dgm:spPr/>
    </dgm:pt>
    <dgm:pt modelId="{05332174-F10D-437B-89CF-9E835A243B46}" type="pres">
      <dgm:prSet presAssocID="{36BB2A0F-2622-4559-948F-E5250B8395D9}" presName="dstNode" presStyleLbl="node1" presStyleIdx="0" presStyleCnt="6"/>
      <dgm:spPr/>
    </dgm:pt>
    <dgm:pt modelId="{C2898572-2835-4E63-8868-A73E4A70A958}" type="pres">
      <dgm:prSet presAssocID="{68066852-0160-420B-B6BF-0528E4E0E091}" presName="text_1" presStyleLbl="node1" presStyleIdx="0" presStyleCnt="6">
        <dgm:presLayoutVars>
          <dgm:bulletEnabled val="1"/>
        </dgm:presLayoutVars>
      </dgm:prSet>
      <dgm:spPr/>
    </dgm:pt>
    <dgm:pt modelId="{FBEC0617-371E-4E02-8823-FF1F2C7F1AD9}" type="pres">
      <dgm:prSet presAssocID="{68066852-0160-420B-B6BF-0528E4E0E091}" presName="accent_1" presStyleCnt="0"/>
      <dgm:spPr/>
    </dgm:pt>
    <dgm:pt modelId="{A0EF0670-5F73-4804-A29E-F5431F2F0730}" type="pres">
      <dgm:prSet presAssocID="{68066852-0160-420B-B6BF-0528E4E0E091}" presName="accentRepeatNode" presStyleLbl="solidFgAcc1" presStyleIdx="0" presStyleCnt="6"/>
      <dgm:spPr/>
    </dgm:pt>
    <dgm:pt modelId="{BA5274CA-C099-44F8-AC97-C0E9FA8DAC53}" type="pres">
      <dgm:prSet presAssocID="{93F77E20-2E9D-4F72-A2B7-779ADE0C9341}" presName="text_2" presStyleLbl="node1" presStyleIdx="1" presStyleCnt="6">
        <dgm:presLayoutVars>
          <dgm:bulletEnabled val="1"/>
        </dgm:presLayoutVars>
      </dgm:prSet>
      <dgm:spPr/>
    </dgm:pt>
    <dgm:pt modelId="{E9BAA7C1-D404-4A6D-88B7-D4ACB9B55433}" type="pres">
      <dgm:prSet presAssocID="{93F77E20-2E9D-4F72-A2B7-779ADE0C9341}" presName="accent_2" presStyleCnt="0"/>
      <dgm:spPr/>
    </dgm:pt>
    <dgm:pt modelId="{78443E66-E6B2-4B24-9A6F-B54A44582A2E}" type="pres">
      <dgm:prSet presAssocID="{93F77E20-2E9D-4F72-A2B7-779ADE0C9341}" presName="accentRepeatNode" presStyleLbl="solidFgAcc1" presStyleIdx="1" presStyleCnt="6"/>
      <dgm:spPr/>
    </dgm:pt>
    <dgm:pt modelId="{F1909073-BB59-45B0-8ADC-97D9A8929914}" type="pres">
      <dgm:prSet presAssocID="{8EE18072-60D4-44EE-9277-D1430C272915}" presName="text_3" presStyleLbl="node1" presStyleIdx="2" presStyleCnt="6">
        <dgm:presLayoutVars>
          <dgm:bulletEnabled val="1"/>
        </dgm:presLayoutVars>
      </dgm:prSet>
      <dgm:spPr/>
    </dgm:pt>
    <dgm:pt modelId="{4DEB0710-74DC-409A-8477-F9BFFD1B84A1}" type="pres">
      <dgm:prSet presAssocID="{8EE18072-60D4-44EE-9277-D1430C272915}" presName="accent_3" presStyleCnt="0"/>
      <dgm:spPr/>
    </dgm:pt>
    <dgm:pt modelId="{244A62D5-13F7-44EA-B202-50A5CE84E11F}" type="pres">
      <dgm:prSet presAssocID="{8EE18072-60D4-44EE-9277-D1430C272915}" presName="accentRepeatNode" presStyleLbl="solidFgAcc1" presStyleIdx="2" presStyleCnt="6"/>
      <dgm:spPr/>
    </dgm:pt>
    <dgm:pt modelId="{67109ECC-BD49-42C9-98FB-3EA49F6A31A7}" type="pres">
      <dgm:prSet presAssocID="{BD0112D9-A01D-4C69-A9E2-EEBD03C3139B}" presName="text_4" presStyleLbl="node1" presStyleIdx="3" presStyleCnt="6">
        <dgm:presLayoutVars>
          <dgm:bulletEnabled val="1"/>
        </dgm:presLayoutVars>
      </dgm:prSet>
      <dgm:spPr/>
    </dgm:pt>
    <dgm:pt modelId="{AA9F63A8-5C72-466E-A2AD-0CF8D0CE56EA}" type="pres">
      <dgm:prSet presAssocID="{BD0112D9-A01D-4C69-A9E2-EEBD03C3139B}" presName="accent_4" presStyleCnt="0"/>
      <dgm:spPr/>
    </dgm:pt>
    <dgm:pt modelId="{F5395E7F-D8E0-4BCD-BB5C-92FA85C546BC}" type="pres">
      <dgm:prSet presAssocID="{BD0112D9-A01D-4C69-A9E2-EEBD03C3139B}" presName="accentRepeatNode" presStyleLbl="solidFgAcc1" presStyleIdx="3" presStyleCnt="6"/>
      <dgm:spPr/>
    </dgm:pt>
    <dgm:pt modelId="{F05EFF93-50F1-48D9-A5DF-4AB2B238427D}" type="pres">
      <dgm:prSet presAssocID="{0DF0FBF9-C83A-4B73-8F30-F4AFB13B06B8}" presName="text_5" presStyleLbl="node1" presStyleIdx="4" presStyleCnt="6">
        <dgm:presLayoutVars>
          <dgm:bulletEnabled val="1"/>
        </dgm:presLayoutVars>
      </dgm:prSet>
      <dgm:spPr/>
    </dgm:pt>
    <dgm:pt modelId="{37E0C939-803B-4199-94CA-3D9871FC780E}" type="pres">
      <dgm:prSet presAssocID="{0DF0FBF9-C83A-4B73-8F30-F4AFB13B06B8}" presName="accent_5" presStyleCnt="0"/>
      <dgm:spPr/>
    </dgm:pt>
    <dgm:pt modelId="{7B2DAABE-A765-4FA7-8F62-C150252EEA4A}" type="pres">
      <dgm:prSet presAssocID="{0DF0FBF9-C83A-4B73-8F30-F4AFB13B06B8}" presName="accentRepeatNode" presStyleLbl="solidFgAcc1" presStyleIdx="4" presStyleCnt="6"/>
      <dgm:spPr/>
    </dgm:pt>
    <dgm:pt modelId="{2BCB434D-C8DC-4F39-BB59-C8F0FE80D327}" type="pres">
      <dgm:prSet presAssocID="{BE1C4B06-D1A7-446B-BE53-40B97B7C2F81}" presName="text_6" presStyleLbl="node1" presStyleIdx="5" presStyleCnt="6">
        <dgm:presLayoutVars>
          <dgm:bulletEnabled val="1"/>
        </dgm:presLayoutVars>
      </dgm:prSet>
      <dgm:spPr/>
    </dgm:pt>
    <dgm:pt modelId="{BC0880F6-42D0-4783-A4A7-21E939AD9593}" type="pres">
      <dgm:prSet presAssocID="{BE1C4B06-D1A7-446B-BE53-40B97B7C2F81}" presName="accent_6" presStyleCnt="0"/>
      <dgm:spPr/>
    </dgm:pt>
    <dgm:pt modelId="{2ED48E4C-214F-41BC-85EF-5C6AA7C89F53}" type="pres">
      <dgm:prSet presAssocID="{BE1C4B06-D1A7-446B-BE53-40B97B7C2F81}" presName="accentRepeatNode" presStyleLbl="solidFgAcc1" presStyleIdx="5" presStyleCnt="6"/>
      <dgm:spPr/>
    </dgm:pt>
  </dgm:ptLst>
  <dgm:cxnLst>
    <dgm:cxn modelId="{D68EF11A-CBDA-4C43-A5BF-FF5D577FBBB4}" type="presOf" srcId="{8EE18072-60D4-44EE-9277-D1430C272915}" destId="{F1909073-BB59-45B0-8ADC-97D9A8929914}" srcOrd="0" destOrd="0" presId="urn:microsoft.com/office/officeart/2008/layout/VerticalCurvedList"/>
    <dgm:cxn modelId="{5DDF8D30-01EA-4E26-B8EC-04E7DC572950}" srcId="{36BB2A0F-2622-4559-948F-E5250B8395D9}" destId="{68066852-0160-420B-B6BF-0528E4E0E091}" srcOrd="0" destOrd="0" parTransId="{6189E50C-9C81-4F20-B83E-1750E731C7E6}" sibTransId="{D097A52A-84DF-4D16-8236-3CB69ED6D54B}"/>
    <dgm:cxn modelId="{76F93045-537C-4DBA-A2CA-D82C05FDABBE}" srcId="{36BB2A0F-2622-4559-948F-E5250B8395D9}" destId="{BD0112D9-A01D-4C69-A9E2-EEBD03C3139B}" srcOrd="3" destOrd="0" parTransId="{B7A1298C-636A-49E2-B736-33323E624786}" sibTransId="{9A1FA3DB-13B8-4CBB-AE0C-D43A71AAE03F}"/>
    <dgm:cxn modelId="{D380E968-E2C7-4F1B-92DB-B38D4FB845A2}" type="presOf" srcId="{BD0112D9-A01D-4C69-A9E2-EEBD03C3139B}" destId="{67109ECC-BD49-42C9-98FB-3EA49F6A31A7}" srcOrd="0" destOrd="0" presId="urn:microsoft.com/office/officeart/2008/layout/VerticalCurvedList"/>
    <dgm:cxn modelId="{5F2C9570-0FB6-4977-A985-256A8143456D}" type="presOf" srcId="{36BB2A0F-2622-4559-948F-E5250B8395D9}" destId="{E39B0A3A-4881-400A-A8D7-938781164C4F}" srcOrd="0" destOrd="0" presId="urn:microsoft.com/office/officeart/2008/layout/VerticalCurvedList"/>
    <dgm:cxn modelId="{63430780-723E-4383-A743-AB2B4A4790CD}" type="presOf" srcId="{68066852-0160-420B-B6BF-0528E4E0E091}" destId="{C2898572-2835-4E63-8868-A73E4A70A958}" srcOrd="0" destOrd="0" presId="urn:microsoft.com/office/officeart/2008/layout/VerticalCurvedList"/>
    <dgm:cxn modelId="{36CE8887-F370-4E11-9940-4E7D59B55D4F}" type="presOf" srcId="{BE1C4B06-D1A7-446B-BE53-40B97B7C2F81}" destId="{2BCB434D-C8DC-4F39-BB59-C8F0FE80D327}" srcOrd="0" destOrd="0" presId="urn:microsoft.com/office/officeart/2008/layout/VerticalCurvedList"/>
    <dgm:cxn modelId="{A49F6393-5085-4734-971E-B0F67F25E45B}" srcId="{36BB2A0F-2622-4559-948F-E5250B8395D9}" destId="{8EE18072-60D4-44EE-9277-D1430C272915}" srcOrd="2" destOrd="0" parTransId="{AB5DECB4-AFAF-42F7-AA7D-1347367BB66B}" sibTransId="{7C827746-CA00-45DC-B509-98D745F51A9D}"/>
    <dgm:cxn modelId="{07805596-01C4-4F33-AC81-AE67FEB5DCB4}" type="presOf" srcId="{93F77E20-2E9D-4F72-A2B7-779ADE0C9341}" destId="{BA5274CA-C099-44F8-AC97-C0E9FA8DAC53}" srcOrd="0" destOrd="0" presId="urn:microsoft.com/office/officeart/2008/layout/VerticalCurvedList"/>
    <dgm:cxn modelId="{04C2CAA9-DA59-4257-9DD4-46738D442D2F}" type="presOf" srcId="{D097A52A-84DF-4D16-8236-3CB69ED6D54B}" destId="{D2129900-C6EA-4495-9B43-5B63E439C504}" srcOrd="0" destOrd="0" presId="urn:microsoft.com/office/officeart/2008/layout/VerticalCurvedList"/>
    <dgm:cxn modelId="{20C5DDC0-F26A-4121-B168-6805353C2BD4}" srcId="{36BB2A0F-2622-4559-948F-E5250B8395D9}" destId="{0DF0FBF9-C83A-4B73-8F30-F4AFB13B06B8}" srcOrd="4" destOrd="0" parTransId="{FCD05EBB-D46C-4F15-A68F-5862DCDDBA3C}" sibTransId="{D72575E3-6E8C-48E9-8A66-D9E3A7BBEC90}"/>
    <dgm:cxn modelId="{F6CB00D4-6FA9-45D4-B747-251189D23E79}" srcId="{36BB2A0F-2622-4559-948F-E5250B8395D9}" destId="{BE1C4B06-D1A7-446B-BE53-40B97B7C2F81}" srcOrd="5" destOrd="0" parTransId="{681F7681-E093-4239-9211-6306867710A9}" sibTransId="{AF75B186-BB53-4FC8-8B41-695C56995520}"/>
    <dgm:cxn modelId="{B75F54EC-B849-41A0-9815-6258798AAA5D}" srcId="{36BB2A0F-2622-4559-948F-E5250B8395D9}" destId="{93F77E20-2E9D-4F72-A2B7-779ADE0C9341}" srcOrd="1" destOrd="0" parTransId="{8CAEDF1D-C509-49FD-BCFE-497AEAC86378}" sibTransId="{102CAC9D-18E5-4025-8657-1FFB17863DD8}"/>
    <dgm:cxn modelId="{DDA61CF5-46A6-4DE2-83D5-722DE9EA7BBB}" type="presOf" srcId="{0DF0FBF9-C83A-4B73-8F30-F4AFB13B06B8}" destId="{F05EFF93-50F1-48D9-A5DF-4AB2B238427D}" srcOrd="0" destOrd="0" presId="urn:microsoft.com/office/officeart/2008/layout/VerticalCurvedList"/>
    <dgm:cxn modelId="{90B50A17-DCD0-4E42-8BEB-F85CB840F128}" type="presParOf" srcId="{E39B0A3A-4881-400A-A8D7-938781164C4F}" destId="{A3D97651-CA41-48AF-BC69-1C724F593124}" srcOrd="0" destOrd="0" presId="urn:microsoft.com/office/officeart/2008/layout/VerticalCurvedList"/>
    <dgm:cxn modelId="{7B556A69-885B-4FB6-BBF7-FD989F85DCA4}" type="presParOf" srcId="{A3D97651-CA41-48AF-BC69-1C724F593124}" destId="{54BBBD64-BCD5-400C-87B9-5411EBA82F48}" srcOrd="0" destOrd="0" presId="urn:microsoft.com/office/officeart/2008/layout/VerticalCurvedList"/>
    <dgm:cxn modelId="{3F6F0C8E-547E-4DE7-A273-2BC3AB84ADA3}" type="presParOf" srcId="{54BBBD64-BCD5-400C-87B9-5411EBA82F48}" destId="{46E46CA3-B3BE-473E-A85A-C229265E19D1}" srcOrd="0" destOrd="0" presId="urn:microsoft.com/office/officeart/2008/layout/VerticalCurvedList"/>
    <dgm:cxn modelId="{EC1DF726-C172-40DD-99D0-C12555F5BB17}" type="presParOf" srcId="{54BBBD64-BCD5-400C-87B9-5411EBA82F48}" destId="{D2129900-C6EA-4495-9B43-5B63E439C504}" srcOrd="1" destOrd="0" presId="urn:microsoft.com/office/officeart/2008/layout/VerticalCurvedList"/>
    <dgm:cxn modelId="{B6F85CBE-3BEF-441F-B8D9-692BE94B037B}" type="presParOf" srcId="{54BBBD64-BCD5-400C-87B9-5411EBA82F48}" destId="{CC32CF85-3D9F-4813-A65F-FFB7CB14C655}" srcOrd="2" destOrd="0" presId="urn:microsoft.com/office/officeart/2008/layout/VerticalCurvedList"/>
    <dgm:cxn modelId="{671C755C-766E-424F-ABA3-CB3E4C3DBAD8}" type="presParOf" srcId="{54BBBD64-BCD5-400C-87B9-5411EBA82F48}" destId="{05332174-F10D-437B-89CF-9E835A243B46}" srcOrd="3" destOrd="0" presId="urn:microsoft.com/office/officeart/2008/layout/VerticalCurvedList"/>
    <dgm:cxn modelId="{2FCEE712-1CC8-4BE6-A50C-BF348A0047B0}" type="presParOf" srcId="{A3D97651-CA41-48AF-BC69-1C724F593124}" destId="{C2898572-2835-4E63-8868-A73E4A70A958}" srcOrd="1" destOrd="0" presId="urn:microsoft.com/office/officeart/2008/layout/VerticalCurvedList"/>
    <dgm:cxn modelId="{B265A57C-4A23-43EE-A1E6-3AAD36D445DE}" type="presParOf" srcId="{A3D97651-CA41-48AF-BC69-1C724F593124}" destId="{FBEC0617-371E-4E02-8823-FF1F2C7F1AD9}" srcOrd="2" destOrd="0" presId="urn:microsoft.com/office/officeart/2008/layout/VerticalCurvedList"/>
    <dgm:cxn modelId="{66EB5680-574B-4729-B41A-91A9C13C1A19}" type="presParOf" srcId="{FBEC0617-371E-4E02-8823-FF1F2C7F1AD9}" destId="{A0EF0670-5F73-4804-A29E-F5431F2F0730}" srcOrd="0" destOrd="0" presId="urn:microsoft.com/office/officeart/2008/layout/VerticalCurvedList"/>
    <dgm:cxn modelId="{4A2C65F9-589B-477B-9521-5CAA07F0FC01}" type="presParOf" srcId="{A3D97651-CA41-48AF-BC69-1C724F593124}" destId="{BA5274CA-C099-44F8-AC97-C0E9FA8DAC53}" srcOrd="3" destOrd="0" presId="urn:microsoft.com/office/officeart/2008/layout/VerticalCurvedList"/>
    <dgm:cxn modelId="{3F6339C9-21BE-42F1-B1C5-6D39319A0EAF}" type="presParOf" srcId="{A3D97651-CA41-48AF-BC69-1C724F593124}" destId="{E9BAA7C1-D404-4A6D-88B7-D4ACB9B55433}" srcOrd="4" destOrd="0" presId="urn:microsoft.com/office/officeart/2008/layout/VerticalCurvedList"/>
    <dgm:cxn modelId="{AA6FD47E-9FD9-403D-B190-37F7713E5085}" type="presParOf" srcId="{E9BAA7C1-D404-4A6D-88B7-D4ACB9B55433}" destId="{78443E66-E6B2-4B24-9A6F-B54A44582A2E}" srcOrd="0" destOrd="0" presId="urn:microsoft.com/office/officeart/2008/layout/VerticalCurvedList"/>
    <dgm:cxn modelId="{B7D1173F-248E-4486-8AFD-2A4A7FE79695}" type="presParOf" srcId="{A3D97651-CA41-48AF-BC69-1C724F593124}" destId="{F1909073-BB59-45B0-8ADC-97D9A8929914}" srcOrd="5" destOrd="0" presId="urn:microsoft.com/office/officeart/2008/layout/VerticalCurvedList"/>
    <dgm:cxn modelId="{05D1066A-26CC-42A6-92CC-23D48FF5298E}" type="presParOf" srcId="{A3D97651-CA41-48AF-BC69-1C724F593124}" destId="{4DEB0710-74DC-409A-8477-F9BFFD1B84A1}" srcOrd="6" destOrd="0" presId="urn:microsoft.com/office/officeart/2008/layout/VerticalCurvedList"/>
    <dgm:cxn modelId="{01A99EA5-492E-4736-B627-DC81F3BC84CE}" type="presParOf" srcId="{4DEB0710-74DC-409A-8477-F9BFFD1B84A1}" destId="{244A62D5-13F7-44EA-B202-50A5CE84E11F}" srcOrd="0" destOrd="0" presId="urn:microsoft.com/office/officeart/2008/layout/VerticalCurvedList"/>
    <dgm:cxn modelId="{597D81B5-A4F0-428C-9997-39185A71976C}" type="presParOf" srcId="{A3D97651-CA41-48AF-BC69-1C724F593124}" destId="{67109ECC-BD49-42C9-98FB-3EA49F6A31A7}" srcOrd="7" destOrd="0" presId="urn:microsoft.com/office/officeart/2008/layout/VerticalCurvedList"/>
    <dgm:cxn modelId="{13A18E0C-DADF-4BF3-B272-CB481342DBDD}" type="presParOf" srcId="{A3D97651-CA41-48AF-BC69-1C724F593124}" destId="{AA9F63A8-5C72-466E-A2AD-0CF8D0CE56EA}" srcOrd="8" destOrd="0" presId="urn:microsoft.com/office/officeart/2008/layout/VerticalCurvedList"/>
    <dgm:cxn modelId="{FEC4BFAB-2663-47CC-96CB-7E8E5F304085}" type="presParOf" srcId="{AA9F63A8-5C72-466E-A2AD-0CF8D0CE56EA}" destId="{F5395E7F-D8E0-4BCD-BB5C-92FA85C546BC}" srcOrd="0" destOrd="0" presId="urn:microsoft.com/office/officeart/2008/layout/VerticalCurvedList"/>
    <dgm:cxn modelId="{395DF6E7-B41B-41C7-88F0-AA8969BA1374}" type="presParOf" srcId="{A3D97651-CA41-48AF-BC69-1C724F593124}" destId="{F05EFF93-50F1-48D9-A5DF-4AB2B238427D}" srcOrd="9" destOrd="0" presId="urn:microsoft.com/office/officeart/2008/layout/VerticalCurvedList"/>
    <dgm:cxn modelId="{26F88392-8581-4513-8E5A-45567C66615B}" type="presParOf" srcId="{A3D97651-CA41-48AF-BC69-1C724F593124}" destId="{37E0C939-803B-4199-94CA-3D9871FC780E}" srcOrd="10" destOrd="0" presId="urn:microsoft.com/office/officeart/2008/layout/VerticalCurvedList"/>
    <dgm:cxn modelId="{26E68810-DE6F-407A-9955-14756CA50539}" type="presParOf" srcId="{37E0C939-803B-4199-94CA-3D9871FC780E}" destId="{7B2DAABE-A765-4FA7-8F62-C150252EEA4A}" srcOrd="0" destOrd="0" presId="urn:microsoft.com/office/officeart/2008/layout/VerticalCurvedList"/>
    <dgm:cxn modelId="{5856C3F7-1E16-4022-9AFA-1D824190A62E}" type="presParOf" srcId="{A3D97651-CA41-48AF-BC69-1C724F593124}" destId="{2BCB434D-C8DC-4F39-BB59-C8F0FE80D327}" srcOrd="11" destOrd="0" presId="urn:microsoft.com/office/officeart/2008/layout/VerticalCurvedList"/>
    <dgm:cxn modelId="{90989FD5-68A2-4B26-8821-408C6F698D15}" type="presParOf" srcId="{A3D97651-CA41-48AF-BC69-1C724F593124}" destId="{BC0880F6-42D0-4783-A4A7-21E939AD9593}" srcOrd="12" destOrd="0" presId="urn:microsoft.com/office/officeart/2008/layout/VerticalCurvedList"/>
    <dgm:cxn modelId="{D08EACD6-A0A4-418D-A144-EE5E9B98CCB6}" type="presParOf" srcId="{BC0880F6-42D0-4783-A4A7-21E939AD9593}" destId="{2ED48E4C-214F-41BC-85EF-5C6AA7C89F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29900-C6EA-4495-9B43-5B63E439C504}">
      <dsp:nvSpPr>
        <dsp:cNvPr id="0" name=""/>
        <dsp:cNvSpPr/>
      </dsp:nvSpPr>
      <dsp:spPr>
        <a:xfrm>
          <a:off x="-4391182" y="-673523"/>
          <a:ext cx="5231484" cy="5231484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8572-2835-4E63-8868-A73E4A70A958}">
      <dsp:nvSpPr>
        <dsp:cNvPr id="0" name=""/>
        <dsp:cNvSpPr/>
      </dsp:nvSpPr>
      <dsp:spPr>
        <a:xfrm>
          <a:off x="313951" y="204554"/>
          <a:ext cx="6365937" cy="4089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60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About The Company</a:t>
          </a:r>
        </a:p>
      </dsp:txBody>
      <dsp:txXfrm>
        <a:off x="313951" y="204554"/>
        <a:ext cx="6365937" cy="408953"/>
      </dsp:txXfrm>
    </dsp:sp>
    <dsp:sp modelId="{A0EF0670-5F73-4804-A29E-F5431F2F0730}">
      <dsp:nvSpPr>
        <dsp:cNvPr id="0" name=""/>
        <dsp:cNvSpPr/>
      </dsp:nvSpPr>
      <dsp:spPr>
        <a:xfrm>
          <a:off x="58355" y="153435"/>
          <a:ext cx="511192" cy="51119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5274CA-C099-44F8-AC97-C0E9FA8DAC53}">
      <dsp:nvSpPr>
        <dsp:cNvPr id="0" name=""/>
        <dsp:cNvSpPr/>
      </dsp:nvSpPr>
      <dsp:spPr>
        <a:xfrm>
          <a:off x="650344" y="817907"/>
          <a:ext cx="6029545" cy="4089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60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About The Team</a:t>
          </a:r>
        </a:p>
      </dsp:txBody>
      <dsp:txXfrm>
        <a:off x="650344" y="817907"/>
        <a:ext cx="6029545" cy="408953"/>
      </dsp:txXfrm>
    </dsp:sp>
    <dsp:sp modelId="{78443E66-E6B2-4B24-9A6F-B54A44582A2E}">
      <dsp:nvSpPr>
        <dsp:cNvPr id="0" name=""/>
        <dsp:cNvSpPr/>
      </dsp:nvSpPr>
      <dsp:spPr>
        <a:xfrm>
          <a:off x="394748" y="766788"/>
          <a:ext cx="511192" cy="51119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909073-BB59-45B0-8ADC-97D9A8929914}">
      <dsp:nvSpPr>
        <dsp:cNvPr id="0" name=""/>
        <dsp:cNvSpPr/>
      </dsp:nvSpPr>
      <dsp:spPr>
        <a:xfrm>
          <a:off x="804168" y="1431260"/>
          <a:ext cx="5875721" cy="4089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60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Tools and Languages trained</a:t>
          </a:r>
        </a:p>
      </dsp:txBody>
      <dsp:txXfrm>
        <a:off x="804168" y="1431260"/>
        <a:ext cx="5875721" cy="408953"/>
      </dsp:txXfrm>
    </dsp:sp>
    <dsp:sp modelId="{244A62D5-13F7-44EA-B202-50A5CE84E11F}">
      <dsp:nvSpPr>
        <dsp:cNvPr id="0" name=""/>
        <dsp:cNvSpPr/>
      </dsp:nvSpPr>
      <dsp:spPr>
        <a:xfrm>
          <a:off x="548571" y="1380140"/>
          <a:ext cx="511192" cy="51119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109ECC-BD49-42C9-98FB-3EA49F6A31A7}">
      <dsp:nvSpPr>
        <dsp:cNvPr id="0" name=""/>
        <dsp:cNvSpPr/>
      </dsp:nvSpPr>
      <dsp:spPr>
        <a:xfrm>
          <a:off x="804168" y="2044224"/>
          <a:ext cx="5875721" cy="4089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60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Project Taken-up</a:t>
          </a:r>
        </a:p>
      </dsp:txBody>
      <dsp:txXfrm>
        <a:off x="804168" y="2044224"/>
        <a:ext cx="5875721" cy="408953"/>
      </dsp:txXfrm>
    </dsp:sp>
    <dsp:sp modelId="{F5395E7F-D8E0-4BCD-BB5C-92FA85C546BC}">
      <dsp:nvSpPr>
        <dsp:cNvPr id="0" name=""/>
        <dsp:cNvSpPr/>
      </dsp:nvSpPr>
      <dsp:spPr>
        <a:xfrm>
          <a:off x="548571" y="1993105"/>
          <a:ext cx="511192" cy="51119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5EFF93-50F1-48D9-A5DF-4AB2B238427D}">
      <dsp:nvSpPr>
        <dsp:cNvPr id="0" name=""/>
        <dsp:cNvSpPr/>
      </dsp:nvSpPr>
      <dsp:spPr>
        <a:xfrm>
          <a:off x="650344" y="2657577"/>
          <a:ext cx="6029545" cy="4089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60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My Contributions</a:t>
          </a:r>
        </a:p>
      </dsp:txBody>
      <dsp:txXfrm>
        <a:off x="650344" y="2657577"/>
        <a:ext cx="6029545" cy="408953"/>
      </dsp:txXfrm>
    </dsp:sp>
    <dsp:sp modelId="{7B2DAABE-A765-4FA7-8F62-C150252EEA4A}">
      <dsp:nvSpPr>
        <dsp:cNvPr id="0" name=""/>
        <dsp:cNvSpPr/>
      </dsp:nvSpPr>
      <dsp:spPr>
        <a:xfrm>
          <a:off x="394748" y="2606457"/>
          <a:ext cx="511192" cy="51119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CB434D-C8DC-4F39-BB59-C8F0FE80D327}">
      <dsp:nvSpPr>
        <dsp:cNvPr id="0" name=""/>
        <dsp:cNvSpPr/>
      </dsp:nvSpPr>
      <dsp:spPr>
        <a:xfrm>
          <a:off x="313951" y="3270929"/>
          <a:ext cx="6365937" cy="4089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60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</a:p>
      </dsp:txBody>
      <dsp:txXfrm>
        <a:off x="313951" y="3270929"/>
        <a:ext cx="6365937" cy="408953"/>
      </dsp:txXfrm>
    </dsp:sp>
    <dsp:sp modelId="{2ED48E4C-214F-41BC-85EF-5C6AA7C89F53}">
      <dsp:nvSpPr>
        <dsp:cNvPr id="0" name=""/>
        <dsp:cNvSpPr/>
      </dsp:nvSpPr>
      <dsp:spPr>
        <a:xfrm>
          <a:off x="58355" y="3219810"/>
          <a:ext cx="511192" cy="51119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4A8B7-C6B3-44F2-899D-13899FFDF14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526C7-3725-4583-811C-1DA74730E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6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8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9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3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4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5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1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9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7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" y="-27384"/>
            <a:ext cx="918084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1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E2287-2510-49FE-9FC5-4AEB0F6EC822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08D8-B32A-4000-A19F-39910399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53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736523"/>
            <a:ext cx="9144000" cy="1890354"/>
          </a:xfrm>
          <a:solidFill>
            <a:srgbClr val="E35F13"/>
          </a:solidFill>
        </p:spPr>
        <p:txBody>
          <a:bodyPr>
            <a:normAutofit/>
          </a:bodyPr>
          <a:lstStyle/>
          <a:p>
            <a:r>
              <a:rPr lang="en-GB" dirty="0"/>
              <a:t>DevOps Tools Training at Dell</a:t>
            </a:r>
            <a:br>
              <a:rPr lang="en-GB" dirty="0"/>
            </a:br>
            <a:r>
              <a:rPr lang="en-IN" dirty="0"/>
              <a:t>EMC</a:t>
            </a:r>
            <a:endParaRPr lang="en-US" altLang="ko-KR" b="1" dirty="0">
              <a:latin typeface="Bell MT" panose="02020503060305020303" pitchFamily="18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528" y="4797152"/>
            <a:ext cx="3040360" cy="119898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by,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KISHORE G R 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(01JST19PDS005)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28800"/>
            <a:ext cx="9144000" cy="107722"/>
          </a:xfrm>
          <a:prstGeom prst="rect">
            <a:avLst/>
          </a:prstGeom>
          <a:solidFill>
            <a:srgbClr val="00405F"/>
          </a:solidFill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573016"/>
            <a:ext cx="9144000" cy="107722"/>
          </a:xfrm>
          <a:prstGeom prst="rect">
            <a:avLst/>
          </a:prstGeom>
          <a:solidFill>
            <a:srgbClr val="00405F"/>
          </a:solidFill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3051820" y="3765612"/>
            <a:ext cx="3040360" cy="1198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Guide,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Prof, B.S. HARISH</a:t>
            </a: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3564182" y="4581128"/>
            <a:ext cx="6984776" cy="1198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Mentor,</a:t>
            </a:r>
          </a:p>
          <a:p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Gourishankar Mohapatra, </a:t>
            </a:r>
          </a:p>
          <a:p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Manager, Software Engineer,</a:t>
            </a:r>
          </a:p>
          <a:p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Dell EMC, Bagmane Tech Park, </a:t>
            </a:r>
          </a:p>
          <a:p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Bengaluru.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6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21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E55F3-E0EB-41E8-991C-B329867F9735}"/>
              </a:ext>
            </a:extLst>
          </p:cNvPr>
          <p:cNvSpPr txBox="1"/>
          <p:nvPr/>
        </p:nvSpPr>
        <p:spPr>
          <a:xfrm>
            <a:off x="2843808" y="2708920"/>
            <a:ext cx="3413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3805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1FA74B2C-64EB-41F4-9DEE-37E44D60A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5" y="2204864"/>
            <a:ext cx="8360310" cy="31476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24BA02F-923E-49BE-B6AD-2B7BB900DB9B}"/>
              </a:ext>
            </a:extLst>
          </p:cNvPr>
          <p:cNvSpPr txBox="1"/>
          <p:nvPr/>
        </p:nvSpPr>
        <p:spPr>
          <a:xfrm>
            <a:off x="391845" y="764704"/>
            <a:ext cx="5446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LIVENESS PROBE</a:t>
            </a:r>
          </a:p>
        </p:txBody>
      </p:sp>
    </p:spTree>
    <p:extLst>
      <p:ext uri="{BB962C8B-B14F-4D97-AF65-F5344CB8AC3E}">
        <p14:creationId xmlns:p14="http://schemas.microsoft.com/office/powerpoint/2010/main" val="163805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1FA74B2C-64EB-41F4-9DEE-37E44D60A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5" y="2204864"/>
            <a:ext cx="8360310" cy="3147625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FD45A42-2087-4F1E-B7D4-DA768DF99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5" y="2204864"/>
            <a:ext cx="8360310" cy="3149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69DF1-AA5B-48E5-8395-CC4AE456E309}"/>
              </a:ext>
            </a:extLst>
          </p:cNvPr>
          <p:cNvSpPr txBox="1"/>
          <p:nvPr/>
        </p:nvSpPr>
        <p:spPr>
          <a:xfrm>
            <a:off x="391845" y="764704"/>
            <a:ext cx="5446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LIVENESS PROBE</a:t>
            </a:r>
          </a:p>
        </p:txBody>
      </p:sp>
    </p:spTree>
    <p:extLst>
      <p:ext uri="{BB962C8B-B14F-4D97-AF65-F5344CB8AC3E}">
        <p14:creationId xmlns:p14="http://schemas.microsoft.com/office/powerpoint/2010/main" val="264144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1FA74B2C-64EB-41F4-9DEE-37E44D60A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5" y="2204864"/>
            <a:ext cx="8360310" cy="3147625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FD45A42-2087-4F1E-B7D4-DA768DF99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5" y="2204864"/>
            <a:ext cx="8360310" cy="3149866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6B06833-CB3A-4F12-A0BC-88546FB12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5" y="2202622"/>
            <a:ext cx="8360310" cy="3160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483113-98CB-4628-A3F2-079CA5208BC2}"/>
              </a:ext>
            </a:extLst>
          </p:cNvPr>
          <p:cNvSpPr txBox="1"/>
          <p:nvPr/>
        </p:nvSpPr>
        <p:spPr>
          <a:xfrm>
            <a:off x="391845" y="764704"/>
            <a:ext cx="5446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LIVENESS PROBE</a:t>
            </a:r>
          </a:p>
        </p:txBody>
      </p:sp>
    </p:spTree>
    <p:extLst>
      <p:ext uri="{BB962C8B-B14F-4D97-AF65-F5344CB8AC3E}">
        <p14:creationId xmlns:p14="http://schemas.microsoft.com/office/powerpoint/2010/main" val="810154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1FA74B2C-64EB-41F4-9DEE-37E44D60A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5" y="2204864"/>
            <a:ext cx="8360310" cy="3147625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FD45A42-2087-4F1E-B7D4-DA768DF99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5" y="2204864"/>
            <a:ext cx="8360310" cy="3149866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6B06833-CB3A-4F12-A0BC-88546FB12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5" y="2202622"/>
            <a:ext cx="8360310" cy="3160161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93E1390-492E-416B-ADA3-54E538820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4" y="2204863"/>
            <a:ext cx="8360310" cy="3132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822440-B90A-428D-A41A-247367262740}"/>
              </a:ext>
            </a:extLst>
          </p:cNvPr>
          <p:cNvSpPr txBox="1"/>
          <p:nvPr/>
        </p:nvSpPr>
        <p:spPr>
          <a:xfrm>
            <a:off x="391845" y="764704"/>
            <a:ext cx="5446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LIVENESS PROBE</a:t>
            </a:r>
          </a:p>
        </p:txBody>
      </p:sp>
    </p:spTree>
    <p:extLst>
      <p:ext uri="{BB962C8B-B14F-4D97-AF65-F5344CB8AC3E}">
        <p14:creationId xmlns:p14="http://schemas.microsoft.com/office/powerpoint/2010/main" val="3293740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1FA74B2C-64EB-41F4-9DEE-37E44D60A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5" y="2204864"/>
            <a:ext cx="8360310" cy="3147625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FD45A42-2087-4F1E-B7D4-DA768DF99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5" y="2204864"/>
            <a:ext cx="8360310" cy="3149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785B77-6FA6-4B0B-BF93-5B35F3D2717E}"/>
              </a:ext>
            </a:extLst>
          </p:cNvPr>
          <p:cNvSpPr txBox="1"/>
          <p:nvPr/>
        </p:nvSpPr>
        <p:spPr>
          <a:xfrm>
            <a:off x="391845" y="764704"/>
            <a:ext cx="5446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LIVENESS PROBE</a:t>
            </a:r>
          </a:p>
        </p:txBody>
      </p:sp>
    </p:spTree>
    <p:extLst>
      <p:ext uri="{BB962C8B-B14F-4D97-AF65-F5344CB8AC3E}">
        <p14:creationId xmlns:p14="http://schemas.microsoft.com/office/powerpoint/2010/main" val="2205465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059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89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EDD6B9-609D-4EA5-B259-69D7C4F04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476908"/>
              </p:ext>
            </p:extLst>
          </p:nvPr>
        </p:nvGraphicFramePr>
        <p:xfrm>
          <a:off x="1187624" y="1700808"/>
          <a:ext cx="6732240" cy="3884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10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129900-C6EA-4495-9B43-5B63E439C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2129900-C6EA-4495-9B43-5B63E439C5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EF0670-5F73-4804-A29E-F5431F2F07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A0EF0670-5F73-4804-A29E-F5431F2F07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898572-2835-4E63-8868-A73E4A70A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C2898572-2835-4E63-8868-A73E4A70A9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443E66-E6B2-4B24-9A6F-B54A44582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78443E66-E6B2-4B24-9A6F-B54A44582A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5274CA-C099-44F8-AC97-C0E9FA8DA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BA5274CA-C099-44F8-AC97-C0E9FA8DAC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4A62D5-13F7-44EA-B202-50A5CE84E1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244A62D5-13F7-44EA-B202-50A5CE84E1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09073-BB59-45B0-8ADC-97D9A89299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F1909073-BB59-45B0-8ADC-97D9A89299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395E7F-D8E0-4BCD-BB5C-92FA85C54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F5395E7F-D8E0-4BCD-BB5C-92FA85C546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109ECC-BD49-42C9-98FB-3EA49F6A31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67109ECC-BD49-42C9-98FB-3EA49F6A31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2DAABE-A765-4FA7-8F62-C150252EE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7B2DAABE-A765-4FA7-8F62-C150252EEA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5EFF93-50F1-48D9-A5DF-4AB2B2384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F05EFF93-50F1-48D9-A5DF-4AB2B2384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D48E4C-214F-41BC-85EF-5C6AA7C89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graphicEl>
                                              <a:dgm id="{2ED48E4C-214F-41BC-85EF-5C6AA7C89F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CB434D-C8DC-4F39-BB59-C8F0FE80D3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graphicEl>
                                              <a:dgm id="{2BCB434D-C8DC-4F39-BB59-C8F0FE80D3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919" y="398591"/>
            <a:ext cx="8229600" cy="1143000"/>
          </a:xfrm>
        </p:spPr>
        <p:txBody>
          <a:bodyPr/>
          <a:lstStyle/>
          <a:p>
            <a:pPr lvl="0"/>
            <a:r>
              <a:rPr lang="en-US" dirty="0">
                <a:cs typeface="Arial" panose="020B0604020202020204" pitchFamily="34" charset="0"/>
              </a:rPr>
              <a:t>About The Company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623554"/>
            <a:ext cx="3672408" cy="4765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61166"/>
            <a:ext cx="823818" cy="823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20" b="32630"/>
          <a:stretch/>
        </p:blipFill>
        <p:spPr>
          <a:xfrm>
            <a:off x="2116538" y="2656756"/>
            <a:ext cx="1807390" cy="4326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1" b="28854"/>
          <a:stretch/>
        </p:blipFill>
        <p:spPr>
          <a:xfrm>
            <a:off x="4165649" y="2606316"/>
            <a:ext cx="2206551" cy="5335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42" y="2656756"/>
            <a:ext cx="1377665" cy="4972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38" b="3875"/>
          <a:stretch/>
        </p:blipFill>
        <p:spPr>
          <a:xfrm>
            <a:off x="2402907" y="3531411"/>
            <a:ext cx="2082812" cy="7303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30" y="3277250"/>
            <a:ext cx="2803972" cy="1329788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1167485" y="2204864"/>
            <a:ext cx="6388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67485" y="2204864"/>
            <a:ext cx="0" cy="256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0233" y="2204864"/>
            <a:ext cx="0" cy="451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6" idx="0"/>
          </p:cNvCxnSpPr>
          <p:nvPr/>
        </p:nvCxnSpPr>
        <p:spPr>
          <a:xfrm>
            <a:off x="5268924" y="2204864"/>
            <a:ext cx="1" cy="401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549206" y="2204864"/>
            <a:ext cx="1" cy="451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067944" y="2204864"/>
            <a:ext cx="0" cy="1326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516216" y="2204864"/>
            <a:ext cx="0" cy="1326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2"/>
          </p:cNvCxnSpPr>
          <p:nvPr/>
        </p:nvCxnSpPr>
        <p:spPr>
          <a:xfrm>
            <a:off x="4535996" y="2100153"/>
            <a:ext cx="0" cy="104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048125" y="2526637"/>
            <a:ext cx="1944216" cy="6928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611560" y="4725144"/>
            <a:ext cx="7848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EMC was acquired by Dell in 2016.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It is a Product based company.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Mainly focuses on Data Storage, information security, virtualization, cloud computing and other products and services that enables organizations to store, manage protect and analyze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6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lvl="0"/>
            <a:r>
              <a:rPr lang="en-US" dirty="0">
                <a:latin typeface="+mn-lt"/>
                <a:cs typeface="Arial" panose="020B0604020202020204" pitchFamily="34" charset="0"/>
              </a:rPr>
              <a:t>About the 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535768"/>
            <a:ext cx="741682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b="1" dirty="0"/>
              <a:t>DevOps Organisation</a:t>
            </a:r>
          </a:p>
          <a:p>
            <a:endParaRPr lang="en-GB" sz="2000" b="1" dirty="0"/>
          </a:p>
          <a:p>
            <a:r>
              <a:rPr lang="en-GB" sz="2000" b="1" dirty="0"/>
              <a:t>DevOps:   </a:t>
            </a:r>
            <a:r>
              <a:rPr lang="en-GB" sz="2000" dirty="0"/>
              <a:t>A set of practices that combines software development (Dev) and IT operations (Ops).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/>
              <a:t>Several DevOps aspects came from Agile methodology.</a:t>
            </a:r>
            <a:endParaRPr lang="en-GB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745" y="3356992"/>
            <a:ext cx="5658810" cy="291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9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49" y="1257961"/>
            <a:ext cx="1257950" cy="10909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82" y="2619085"/>
            <a:ext cx="1158166" cy="10658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9" y="3714890"/>
            <a:ext cx="136207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61" y="5099248"/>
            <a:ext cx="1209675" cy="11715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lvl="0"/>
            <a:r>
              <a:rPr lang="en-US" dirty="0">
                <a:cs typeface="Arial" panose="020B0604020202020204" pitchFamily="34" charset="0"/>
              </a:rPr>
              <a:t>Tools Trained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8578" y="1262668"/>
            <a:ext cx="60658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GB" dirty="0"/>
              <a:t>Docker is a containerization tool that helps in isolating a process from rest of the processes that are running in a system, where it bundles application code, support binaries </a:t>
            </a:r>
            <a:r>
              <a:rPr lang="en-IN" dirty="0"/>
              <a:t>and configuration together.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dirty="0"/>
              <a:t>Kubernetes is a container orchestration tool, that is; it helps in automating deployment, scaling and management of </a:t>
            </a:r>
            <a:r>
              <a:rPr lang="en-IN" dirty="0"/>
              <a:t>containerized application.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dirty="0"/>
              <a:t>Jenkins is an open source automation server-based system, which helps in accelerating software development process by facilitating continuous integration </a:t>
            </a:r>
            <a:r>
              <a:rPr lang="en-IN" dirty="0"/>
              <a:t>and continuous delivery.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dirty="0"/>
              <a:t>Jfrog is an artifacts management tool; it helps in maintaining the build artifact and dependencies from development to production in a universal artifact repository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7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380168"/>
            <a:ext cx="8229600" cy="1143000"/>
          </a:xfrm>
        </p:spPr>
        <p:txBody>
          <a:bodyPr/>
          <a:lstStyle/>
          <a:p>
            <a:r>
              <a:rPr lang="en-GB" dirty="0"/>
              <a:t>Assignments Taken-up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52316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Deployment of NodeJS application using Kubernetes and to perform Liveness Probe on it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96570"/>
            <a:ext cx="633490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13285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-1035496"/>
            <a:ext cx="784887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Perform readiness probe on Kubernetes pod deployment.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 Upload, download and search artifacts with and without properties using AQL </a:t>
            </a:r>
            <a:r>
              <a:rPr lang="en-IN" sz="2400" dirty="0"/>
              <a:t>query.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 Create a Python script that takes a text file (containing the artifacts path) as input and downloads all the mentioned artifacts.</a:t>
            </a:r>
          </a:p>
          <a:p>
            <a:pPr algn="just">
              <a:lnSpc>
                <a:spcPct val="150000"/>
              </a:lnSpc>
            </a:pPr>
            <a:r>
              <a:rPr lang="en-GB" sz="2400" b="1" dirty="0"/>
              <a:t>MY CONTRIBUTION:</a:t>
            </a:r>
          </a:p>
          <a:p>
            <a:pPr algn="just"/>
            <a:r>
              <a:rPr lang="en-GB" sz="2400" b="1" dirty="0"/>
              <a:t>	</a:t>
            </a:r>
            <a:r>
              <a:rPr lang="en-GB" sz="2400" dirty="0"/>
              <a:t>I have uploaded my work on AQL query on a companies confluence page. </a:t>
            </a:r>
          </a:p>
          <a:p>
            <a:pPr algn="just">
              <a:lnSpc>
                <a:spcPct val="150000"/>
              </a:lnSpc>
            </a:pPr>
            <a:r>
              <a:rPr lang="en-GB" sz="1400" b="1" dirty="0"/>
              <a:t>       Any Dell EMC employee across the globe wanting to work on AQL can refer my page for guidance.</a:t>
            </a:r>
          </a:p>
        </p:txBody>
      </p:sp>
    </p:spTree>
    <p:extLst>
      <p:ext uri="{BB962C8B-B14F-4D97-AF65-F5344CB8AC3E}">
        <p14:creationId xmlns:p14="http://schemas.microsoft.com/office/powerpoint/2010/main" val="168673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2AC-958D-4AED-8746-FF7392FA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8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Conclusion</a:t>
            </a:r>
            <a:br>
              <a:rPr lang="en-US" b="1" dirty="0">
                <a:latin typeface="Bell MT" panose="02020503060305020303" pitchFamily="18" charset="0"/>
              </a:rPr>
            </a:b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188232-51FE-40B7-A004-16F52828D05C}"/>
              </a:ext>
            </a:extLst>
          </p:cNvPr>
          <p:cNvGrpSpPr/>
          <p:nvPr/>
        </p:nvGrpSpPr>
        <p:grpSpPr>
          <a:xfrm>
            <a:off x="7812360" y="894604"/>
            <a:ext cx="921444" cy="2672832"/>
            <a:chOff x="7248681" y="977250"/>
            <a:chExt cx="921444" cy="26728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A79748-7328-48A8-B3EA-71C453E0B960}"/>
                </a:ext>
              </a:extLst>
            </p:cNvPr>
            <p:cNvSpPr/>
            <p:nvPr/>
          </p:nvSpPr>
          <p:spPr>
            <a:xfrm>
              <a:off x="7685594" y="977250"/>
              <a:ext cx="54000" cy="170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latinLnBrk="0"/>
              <a:endParaRPr lang="ko-KR" altLang="en-US" sz="2025" dirty="0">
                <a:solidFill>
                  <a:srgbClr val="000000"/>
                </a:solidFill>
                <a:latin typeface="Arial"/>
                <a:ea typeface="Arial Unicode MS"/>
              </a:endParaRPr>
            </a:p>
          </p:txBody>
        </p:sp>
        <p:sp>
          <p:nvSpPr>
            <p:cNvPr id="13" name="Rounded Rectangle 51">
              <a:extLst>
                <a:ext uri="{FF2B5EF4-FFF2-40B4-BE49-F238E27FC236}">
                  <a16:creationId xmlns:a16="http://schemas.microsoft.com/office/drawing/2014/main" id="{187D6443-25E5-40B6-AAC7-9F3B92FDF26D}"/>
                </a:ext>
              </a:extLst>
            </p:cNvPr>
            <p:cNvSpPr/>
            <p:nvPr/>
          </p:nvSpPr>
          <p:spPr>
            <a:xfrm rot="5400000" flipH="1">
              <a:off x="7220190" y="2700147"/>
              <a:ext cx="978426" cy="921444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ko-KR" altLang="en-US" sz="1350" dirty="0">
                <a:solidFill>
                  <a:srgbClr val="000000"/>
                </a:solidFill>
                <a:latin typeface="Arial"/>
                <a:ea typeface="Arial Unicode M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3568" y="1745104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Firstly, the industrial training has helped me in realizing the gap between the technical knowledge possessed by a student and a professional software engineer.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internship has helped me in understanding,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. How an organization works, and how the roles are divided.</a:t>
            </a:r>
          </a:p>
          <a:p>
            <a:pPr algn="just"/>
            <a:r>
              <a:rPr lang="en-GB" dirty="0"/>
              <a:t>. How team members work together to meet the goal.</a:t>
            </a:r>
          </a:p>
          <a:p>
            <a:pPr algn="just"/>
            <a:r>
              <a:rPr lang="en-GB" dirty="0"/>
              <a:t>. How knowledge sharing takes place in organisations.</a:t>
            </a:r>
          </a:p>
          <a:p>
            <a:pPr algn="just"/>
            <a:r>
              <a:rPr lang="en-GB" dirty="0"/>
              <a:t>. How plans and strategies are discussed during meetings.</a:t>
            </a:r>
          </a:p>
          <a:p>
            <a:pPr algn="just"/>
            <a:r>
              <a:rPr lang="en-GB" dirty="0"/>
              <a:t>. How one should follow companies code of conduct to maintain a productive </a:t>
            </a:r>
            <a:r>
              <a:rPr lang="en-IN" dirty="0"/>
              <a:t>ambience in the organisation.</a:t>
            </a:r>
          </a:p>
        </p:txBody>
      </p:sp>
    </p:spTree>
    <p:extLst>
      <p:ext uri="{BB962C8B-B14F-4D97-AF65-F5344CB8AC3E}">
        <p14:creationId xmlns:p14="http://schemas.microsoft.com/office/powerpoint/2010/main" val="40736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4403-9994-4600-B7ED-56E97463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70892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6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424</Words>
  <Application>Microsoft Office PowerPoint</Application>
  <PresentationFormat>On-screen Show (4:3)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Bell MT</vt:lpstr>
      <vt:lpstr>Calibri</vt:lpstr>
      <vt:lpstr>Office Theme</vt:lpstr>
      <vt:lpstr>DevOps Tools Training at Dell EMC</vt:lpstr>
      <vt:lpstr>Contents</vt:lpstr>
      <vt:lpstr>About The Company</vt:lpstr>
      <vt:lpstr>About the Team</vt:lpstr>
      <vt:lpstr>Tools Trained</vt:lpstr>
      <vt:lpstr>Assignments Taken-up</vt:lpstr>
      <vt:lpstr>PowerPoint Presentation</vt:lpstr>
      <vt:lpstr>Conclusion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jhonson</dc:creator>
  <cp:lastModifiedBy>Gr, Kishore</cp:lastModifiedBy>
  <cp:revision>74</cp:revision>
  <dcterms:created xsi:type="dcterms:W3CDTF">2018-06-12T17:38:58Z</dcterms:created>
  <dcterms:modified xsi:type="dcterms:W3CDTF">2021-01-16T07:10:58Z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Kishore_Gr@Dell.com</vt:lpwstr>
  </property>
  <property fmtid="{D5CDD505-2E9C-101B-9397-08002B2CF9AE}" pid="5" name="MSIP_Label_17cb76b2-10b8-4fe1-93d4-2202842406cd_SetDate">
    <vt:lpwstr>2021-01-16T07:09:57.8988182Z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a8ed14e6-1e7b-4fea-88f5-e9700468c4b3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