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1" r:id="rId4"/>
    <p:sldId id="265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E9H71H6/EYdpVRrWLd6j9haX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03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6" name="Google Shape;86;p21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2" name="Google Shape;32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266F8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1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tx="-393700" ty="-82550" sx="35000" sy="3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9AD2D8"/>
          </a:solidFill>
          <a:ln>
            <a:noFill/>
          </a:ln>
        </p:spPr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3" name="Google Shape;73;p1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" name="Google Shape;11;p10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b="1" dirty="0"/>
              <a:t>SQL PROJECT –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</a:pPr>
            <a:r>
              <a:rPr lang="en-IN" sz="2400" b="1" dirty="0"/>
              <a:t>HOST BEHAVIOR ANALYSIS FOR PROPERTY RENTAL COMPANY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DATA OVERVIEW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4011" y="8281"/>
            <a:ext cx="2027722" cy="115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D61F0-D3EE-CE54-C078-53C75381F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632" y="2084832"/>
            <a:ext cx="8499738" cy="3968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 dirty="0"/>
              <a:t>PROJECT OVERVIEW-1</a:t>
            </a:r>
            <a:endParaRPr dirty="0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4011" y="8281"/>
            <a:ext cx="2027722" cy="1153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740802" y="2084832"/>
            <a:ext cx="111462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are an Analyst working for a Property Rental company. The company wants to comprehend how the host </a:t>
            </a:r>
            <a:r>
              <a:rPr lang="en-IN" sz="1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behavior</a:t>
            </a: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varies across a variety of metrics. The company Thus, you are asked to understand the data and come up with the below analysis: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 </a:t>
            </a:r>
            <a:r>
              <a:rPr lang="en-IN" sz="1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Analyze</a:t>
            </a: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different metrics to draw the distinction between Super Host and Other Hosts: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achieve this, you can use the following metrics and explore a few yourself as well.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Acceptance rate, response rate, instant booking, profile picture, identity verified, review </a:t>
            </a:r>
            <a:r>
              <a:rPr lang="en-IN" sz="1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</a:t>
            </a: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scores, average no of bookings per month, etc.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b. Using the above analysis, identify top 3 crucial metrics one needs to maintain to become a Super Host and also, find their average values.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c. </a:t>
            </a:r>
            <a:r>
              <a:rPr lang="en-IN" sz="1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Analyze</a:t>
            </a: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how does the comments of reviewers vary for listings of Super Hosts vs Other Hosts(Extract words from the comments provided by the reviewers)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d. </a:t>
            </a:r>
            <a:r>
              <a:rPr lang="en-IN" sz="1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Analyze</a:t>
            </a:r>
            <a:r>
              <a:rPr lang="en-IN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do Super Hosts tend to have large property types as compared to Other Hosts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 dirty="0"/>
              <a:t>PROJECT OVERVIEW-2</a:t>
            </a:r>
            <a:endParaRPr dirty="0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4011" y="8281"/>
            <a:ext cx="2027722" cy="1153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822995" y="2178233"/>
            <a:ext cx="111462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e. Analyze the average price and availability of the listings for the upcoming year between Super Hosts and Other Hosts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f. Analyze if there is some difference in above mentioned trends between Local Hosts or Hosts residing in other locations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g. Analyze the above trends for the two cities for which data has been provided and provide insights on comparison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your insights in an excel workbook, plot graphs and create multiple tabs as needed.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313577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280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Noto Sans Symbols</vt:lpstr>
      <vt:lpstr>Twentieth Century</vt:lpstr>
      <vt:lpstr>Integral</vt:lpstr>
      <vt:lpstr>PowerPoint Presentation</vt:lpstr>
      <vt:lpstr>DATA OVERVIEW</vt:lpstr>
      <vt:lpstr>PROJECT OVERVIEW-1</vt:lpstr>
      <vt:lpstr>PROJECT OVERVIEW-2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Gupta</dc:creator>
  <cp:lastModifiedBy>Jyoti Gupta</cp:lastModifiedBy>
  <cp:revision>2</cp:revision>
  <dcterms:created xsi:type="dcterms:W3CDTF">2022-05-07T01:15:11Z</dcterms:created>
  <dcterms:modified xsi:type="dcterms:W3CDTF">2022-05-23T11:31:40Z</dcterms:modified>
</cp:coreProperties>
</file>