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360" y="177840"/>
            <a:ext cx="9070200" cy="4573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6000"/>
              <a:t>LSB Steganography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200"/>
              <a:t>Description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4000" y="1807920"/>
            <a:ext cx="9070560" cy="438300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Encode a user given secret file inside a .bmp image file to get a steganographed file.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Also encode a pre defined magic pattern and user given password.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For decoding / extracting the secret file, get magic pattern and password from user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200"/>
              <a:t>Algorithm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805040"/>
            <a:ext cx="9070560" cy="5610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1: Get file pointer for source mp3 file in read (“r”) mode.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2: Check for tags eg TALB, TYER.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3: If there is a match, then fetch the size of tag data as given in next 4 bytes.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4: Ignore next 2 bytes which are flags.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5: Actual flag data of length starts now. But first ignore initial non-printable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 </a:t>
            </a:r>
            <a:r>
              <a:rPr lang="en-IN" sz="2000"/>
              <a:t>Bytes ( normally the first byte is non-printable).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6: Check for next tab and read its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7: Check for tab for album picture (APIC). Image format comes immediately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after “image/” in the mp3 data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8: Fetch image bytes from mp3 data. These start from hex “FF D8” and end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at hex “FF D9”.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200"/>
              <a:t>Algorithm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805040"/>
            <a:ext cx="9070560" cy="5610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9: For Editing, first tags' new data 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10: If tag present in mp3 data, calculate length of user given tag data in hex.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11: Embed this tag data lenght in 4 successive bytes after the tag in mp3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12 Ignore next 2 bytes which are flags.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13: Actual flag data of length long starts now. But first skip initial 1st byte as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non-printable.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14: Then copy the actual tag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Step 15: Repeat the editing procedure for other tags also.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200"/>
              <a:t>Advantages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Reading mp3 tag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Geting mp3 album pic.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 sz="2000"/>
              <a:t>Edit mp3 tag data.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200"/>
              <a:t>Disadvantages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IN"/>
              <a:t> </a:t>
            </a:r>
            <a:r>
              <a:rPr lang="en-IN" sz="2000"/>
              <a:t>This project doesn't adjust for variable lengths of mp3 tag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