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5353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month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81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q</cp:lastModifiedBy>
  <cp:revision>26</cp:revision>
  <dcterms:created xsi:type="dcterms:W3CDTF">2022-01-08T11:53:28Z</dcterms:created>
  <dcterms:modified xsi:type="dcterms:W3CDTF">2024-09-29T06:53:20Z</dcterms:modified>
</cp:coreProperties>
</file>