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A094-51F4-47D0-95AB-7BB16329B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3B4CA-3FEC-47D4-B224-FC772F2D3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FB784-1B50-42C8-888D-D08D5EEE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96430-5257-42C4-8A18-902B773C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5B962-18D5-4F60-9BFE-1675FB43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91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87EB-1F52-4EFC-A20E-F0B77D8C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956D6-6A87-4FAA-B561-B194540E0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7BECF-9DF5-484A-AD20-122D6BA7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EE8B-EB1A-4D55-BCE6-D8137B1D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E8C98-0DF3-4C8A-90EC-7CF6A4E2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9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3FE5C-5AF9-4B65-9FD9-913287BE7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09B16-6258-4D9F-AA22-B6C10EE1F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128DA-57C9-4895-BD19-950AC372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654EF-AB6B-40E4-BB0F-1AF24B74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C0606-F580-4642-8710-DBAF5216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0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6A7B-668A-4323-A5D5-B1D030B0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07771-0F1D-4015-BE8B-2717E252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DD2C-4745-4178-BBE5-1743100B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552F-4965-4A4A-845B-F153CE36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13D8-1628-41F9-94A8-DFF188E7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48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4658-97B2-4D3D-B2C3-9048E868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516A2-E7A7-47C5-ABD0-10BAB88FE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EEB3F-4908-49EB-BA93-FFCB53F6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262CA-AFEC-4C64-A840-40AF451D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23CB-4310-4903-9B13-50C03073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7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A930-054E-4EF5-8F8C-6EE09C23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44C0-A5E1-4B9A-8781-468EC7389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D72D7-69BB-4D0F-9C42-F479E6AE3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E8B2D-1D6A-4A8F-8D9B-54C46DE5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597EA-FEB1-44EF-9AB9-85F0457A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353D8-8864-4AEB-B753-B7C3AB17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9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5243-EB5A-43A4-9FDE-EEB59C38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D7C14-7010-47FE-A489-0300CE5A5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1F1FB-43AA-4D75-8C75-F8024453F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F94FC-82A4-40AE-9CE5-5E8F5E0B5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659B4-EEFE-4E3A-B069-147B91659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A335B-AE4F-48B7-AC60-B1015466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BE223-FF3B-4CAE-AA34-353DE91A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DAAD1-F469-4D36-9225-CED35C98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3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5F00-5CA5-4BC5-8667-63BA95DA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35C9E-46D6-43F9-BAC2-F3F3090C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C764D-EB7F-4379-98B2-E28954D6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17E97-6747-434A-BE39-3215A659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B66C5-FF2F-433E-A55F-64DA83FC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64F14-BEE6-4F08-98EA-BD7DE1E1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64367-47EA-4515-B86C-101A9954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68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3C56-5A75-438C-BDDA-22C6E3FF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B752-5C95-4C2B-BC8A-6C18A7C04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8E730-7305-44D5-80C0-8EB55D289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59C7D-14F8-45C0-901B-8CCE5A69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8C16C-328A-439D-8078-366B77D2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97F6E-E5DA-4DEA-89C8-BE61FB51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56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B390-B342-419A-A67C-19A93D2B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71D67-4C6C-4B0C-BB43-91AF7C474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9F252-0D2B-4E5F-AA19-50734C337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19A27-DC47-4D4C-9016-3692908C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0AC8F-CDD9-4E90-AFC5-2AB625F4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0A24A-24F6-442C-A292-C4132FD6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3B00C-C954-4F26-8B7A-EF05466B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2080E-6C1D-4101-98FD-9E394FB7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A6A5-EB94-47E4-9412-96BFF24F5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5E3DE-DDB8-4E0C-9BF4-3A866AF7EB12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8FAE-2585-4024-8532-409B06013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AD2C-3EA7-4F43-92CB-E1750AF74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8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3D78EB-D6DA-49D0-A060-73CFC624B30A}"/>
              </a:ext>
            </a:extLst>
          </p:cNvPr>
          <p:cNvSpPr txBox="1"/>
          <p:nvPr/>
        </p:nvSpPr>
        <p:spPr>
          <a:xfrm>
            <a:off x="3875714" y="785176"/>
            <a:ext cx="702158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The Sparks Foundation</a:t>
            </a:r>
          </a:p>
          <a:p>
            <a:pPr lvl="5"/>
            <a:endParaRPr lang="en-US" dirty="0"/>
          </a:p>
          <a:p>
            <a:pPr lvl="5"/>
            <a:r>
              <a:rPr lang="en-US" dirty="0"/>
              <a:t> GRIP</a:t>
            </a:r>
          </a:p>
          <a:p>
            <a:pPr lvl="5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6122C-7932-40AA-A16D-81F87F31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1" y="1951247"/>
            <a:ext cx="3394744" cy="4230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CDFEA4-DB9D-4A5F-9F8A-249C4A7447E2}"/>
              </a:ext>
            </a:extLst>
          </p:cNvPr>
          <p:cNvSpPr txBox="1"/>
          <p:nvPr/>
        </p:nvSpPr>
        <p:spPr>
          <a:xfrm>
            <a:off x="3875714" y="207783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(Graduate Rotational Internship Program)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F9B3-194B-4D49-8F0C-823D9E25D790}"/>
              </a:ext>
            </a:extLst>
          </p:cNvPr>
          <p:cNvSpPr txBox="1"/>
          <p:nvPr/>
        </p:nvSpPr>
        <p:spPr>
          <a:xfrm>
            <a:off x="8019875" y="3957507"/>
            <a:ext cx="328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 By </a:t>
            </a:r>
          </a:p>
          <a:p>
            <a:r>
              <a:rPr lang="en-US" dirty="0"/>
              <a:t>	Yogesh Chiluka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58C7A8-22DA-455E-8E2A-BDA71A79CE50}"/>
              </a:ext>
            </a:extLst>
          </p:cNvPr>
          <p:cNvSpPr txBox="1"/>
          <p:nvPr/>
        </p:nvSpPr>
        <p:spPr>
          <a:xfrm>
            <a:off x="8156195" y="4810897"/>
            <a:ext cx="3152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(IoT &amp; Computer Vision Intern)</a:t>
            </a:r>
          </a:p>
          <a:p>
            <a:r>
              <a:rPr lang="en-US" dirty="0"/>
              <a:t>      At The Sparks Foundation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9123E-3D82-4D72-B506-8884E26ED0CB}"/>
              </a:ext>
            </a:extLst>
          </p:cNvPr>
          <p:cNvSpPr txBox="1"/>
          <p:nvPr/>
        </p:nvSpPr>
        <p:spPr>
          <a:xfrm>
            <a:off x="5538159" y="3429000"/>
            <a:ext cx="1690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TASK-2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3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6C07E83-0C0C-4166-9C94-26F89F280EDE}"/>
              </a:ext>
            </a:extLst>
          </p:cNvPr>
          <p:cNvSpPr txBox="1"/>
          <p:nvPr/>
        </p:nvSpPr>
        <p:spPr>
          <a:xfrm>
            <a:off x="738996" y="806918"/>
            <a:ext cx="1071400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Colour-Identification-in-Images</a:t>
            </a:r>
          </a:p>
          <a:p>
            <a:endParaRPr lang="en-IN" sz="2400" dirty="0"/>
          </a:p>
          <a:p>
            <a:r>
              <a:rPr lang="en-IN" sz="2400" dirty="0"/>
              <a:t>Colour Detection using OpenCV and Python </a:t>
            </a:r>
          </a:p>
          <a:p>
            <a:endParaRPr lang="en-IN" sz="2400" dirty="0"/>
          </a:p>
          <a:p>
            <a:r>
              <a:rPr lang="en-IN" sz="2400" dirty="0"/>
              <a:t>IoT &amp; Computer Vision Intern at The Sparks Foundation </a:t>
            </a:r>
          </a:p>
          <a:p>
            <a:endParaRPr lang="en-IN" sz="2400" dirty="0"/>
          </a:p>
          <a:p>
            <a:r>
              <a:rPr lang="en-IN" sz="2400" dirty="0"/>
              <a:t>Name       : Yogesh Chiluka</a:t>
            </a:r>
          </a:p>
          <a:p>
            <a:endParaRPr lang="en-IN" sz="2400" dirty="0"/>
          </a:p>
          <a:p>
            <a:r>
              <a:rPr lang="en-IN" sz="2400" dirty="0"/>
              <a:t>Batch        : May 21</a:t>
            </a:r>
          </a:p>
          <a:p>
            <a:endParaRPr lang="en-IN" sz="2400" dirty="0"/>
          </a:p>
          <a:p>
            <a:r>
              <a:rPr lang="en-IN" sz="2400" dirty="0"/>
              <a:t>Task  2      : Colour Identification in Images</a:t>
            </a:r>
          </a:p>
          <a:p>
            <a:r>
              <a:rPr lang="en-IN" sz="2400" dirty="0"/>
              <a:t>Objective : </a:t>
            </a:r>
            <a:r>
              <a:rPr lang="en-US" sz="2400" dirty="0"/>
              <a:t>Implement an image color detector which identifies all the colors in an</a:t>
            </a:r>
          </a:p>
          <a:p>
            <a:r>
              <a:rPr lang="en-US" sz="2400" dirty="0"/>
              <a:t>                    image or video.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226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81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chiluka</dc:creator>
  <cp:lastModifiedBy>yogesh chiluka</cp:lastModifiedBy>
  <cp:revision>5</cp:revision>
  <dcterms:created xsi:type="dcterms:W3CDTF">2021-05-07T07:29:40Z</dcterms:created>
  <dcterms:modified xsi:type="dcterms:W3CDTF">2021-05-15T15:17:38Z</dcterms:modified>
</cp:coreProperties>
</file>