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575663"/>
              </p:ext>
            </p:extLst>
          </p:nvPr>
        </p:nvGraphicFramePr>
        <p:xfrm>
          <a:off x="1597957" y="1515035"/>
          <a:ext cx="9159690" cy="226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25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Feb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10 AM – 11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Mar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4 PM – 5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11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Mar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4 PM – 5 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18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Mar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4 PM – 5 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25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Mar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4 PM – 5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228165" y="1703294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Project: Bank loan of customers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Datasets: Finance_1 &amp; Finance_2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Each Excel file has 39k+ records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1450992"/>
            <a:ext cx="112327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Year wise loan amount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Grade and sub grade wise revol_bal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Total Payment for Verified Status Vs Total Payment for Non Verified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State wise and last_credit_pull_d wise loan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Home ownership Vs last payment date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A0B2A-08D8-7FA9-5A00-45646505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471"/>
            <a:ext cx="10515600" cy="591149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Outline the Problem Statement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Begin by clearly defining the problem your project aims to solve or the questions it seeks to answer.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Describe Your Approach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Explain the methodologies and techniques you used for data collection, cleaning, analysis, and interpretation.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Highlight any tools or algorithms you utilized.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Present Your Findings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Showcase the insights and discoveries from your analysis.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Use visualizations like charts, graphs, and dashboards to make your findings more accessible and understandable.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Discuss Implications and Recommendations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Interpret the results of your analysis and discuss their implications for the organization. Offer actionable recommendations based on your findings.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22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266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Jahnvi Patel</cp:lastModifiedBy>
  <cp:revision>29</cp:revision>
  <dcterms:created xsi:type="dcterms:W3CDTF">2022-01-08T11:53:28Z</dcterms:created>
  <dcterms:modified xsi:type="dcterms:W3CDTF">2024-02-13T07:17:46Z</dcterms:modified>
</cp:coreProperties>
</file>