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0" r:id="rId1"/>
    <p:sldMasterId id="2147483853" r:id="rId2"/>
  </p:sldMasterIdLst>
  <p:notesMasterIdLst>
    <p:notesMasterId r:id="rId16"/>
  </p:notesMasterIdLst>
  <p:sldIdLst>
    <p:sldId id="276" r:id="rId3"/>
    <p:sldId id="259" r:id="rId4"/>
    <p:sldId id="257" r:id="rId5"/>
    <p:sldId id="261" r:id="rId6"/>
    <p:sldId id="260" r:id="rId7"/>
    <p:sldId id="262" r:id="rId8"/>
    <p:sldId id="275" r:id="rId9"/>
    <p:sldId id="272" r:id="rId10"/>
    <p:sldId id="271" r:id="rId11"/>
    <p:sldId id="263" r:id="rId12"/>
    <p:sldId id="267" r:id="rId13"/>
    <p:sldId id="270"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snapToGrid="0">
      <p:cViewPr varScale="1">
        <p:scale>
          <a:sx n="85" d="100"/>
          <a:sy n="85" d="100"/>
        </p:scale>
        <p:origin x="74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867F2-56CE-4FD8-941A-6D8AF6F0B58B}" type="datetimeFigureOut">
              <a:rPr lang="en-IN" smtClean="0"/>
              <a:t>25-04-2024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4745F-8E64-407F-871A-0A8E29EACCA0}" type="slidenum">
              <a:rPr lang="en-IN" smtClean="0"/>
              <a:t>‹#›</a:t>
            </a:fld>
            <a:endParaRPr lang="en-IN"/>
          </a:p>
        </p:txBody>
      </p:sp>
    </p:spTree>
    <p:extLst>
      <p:ext uri="{BB962C8B-B14F-4D97-AF65-F5344CB8AC3E}">
        <p14:creationId xmlns:p14="http://schemas.microsoft.com/office/powerpoint/2010/main" val="19953156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066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gad6c7e10c1_1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4" name="Google Shape;664;gad6c7e10c1_1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195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gradFill>
          <a:gsLst>
            <a:gs pos="0">
              <a:srgbClr val="13367C"/>
            </a:gs>
            <a:gs pos="100000">
              <a:schemeClr val="dk2"/>
            </a:gs>
          </a:gsLst>
          <a:lin ang="5400012" scaled="0"/>
        </a:gra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960000" y="1355175"/>
            <a:ext cx="5439600" cy="3208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6400"/>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960000" y="4516825"/>
            <a:ext cx="3134000" cy="9860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2400"/>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Tree>
    <p:extLst>
      <p:ext uri="{BB962C8B-B14F-4D97-AF65-F5344CB8AC3E}">
        <p14:creationId xmlns:p14="http://schemas.microsoft.com/office/powerpoint/2010/main" val="2396636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206"/>
        <p:cNvGrpSpPr/>
        <p:nvPr/>
      </p:nvGrpSpPr>
      <p:grpSpPr>
        <a:xfrm>
          <a:off x="0" y="0"/>
          <a:ext cx="0" cy="0"/>
          <a:chOff x="0" y="0"/>
          <a:chExt cx="0" cy="0"/>
        </a:xfrm>
      </p:grpSpPr>
      <p:sp>
        <p:nvSpPr>
          <p:cNvPr id="207" name="Google Shape;207;p18"/>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8" name="Google Shape;208;p18"/>
          <p:cNvSpPr txBox="1">
            <a:spLocks noGrp="1"/>
          </p:cNvSpPr>
          <p:nvPr>
            <p:ph type="subTitle" idx="1"/>
          </p:nvPr>
        </p:nvSpPr>
        <p:spPr>
          <a:xfrm>
            <a:off x="2456333" y="2158391"/>
            <a:ext cx="22436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09" name="Google Shape;209;p18"/>
          <p:cNvSpPr txBox="1">
            <a:spLocks noGrp="1"/>
          </p:cNvSpPr>
          <p:nvPr>
            <p:ph type="subTitle" idx="2"/>
          </p:nvPr>
        </p:nvSpPr>
        <p:spPr>
          <a:xfrm>
            <a:off x="1890067" y="2558267"/>
            <a:ext cx="2810000" cy="1082800"/>
          </a:xfrm>
          <a:prstGeom prst="rect">
            <a:avLst/>
          </a:prstGeom>
        </p:spPr>
        <p:txBody>
          <a:bodyPr spcFirstLastPara="1" wrap="square" lIns="91425" tIns="91425" rIns="91425" bIns="91425" anchor="t" anchorCtr="0">
            <a:noAutofit/>
          </a:bodyPr>
          <a:lstStyle>
            <a:lvl1pPr marR="42671"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0" name="Google Shape;210;p18"/>
          <p:cNvSpPr txBox="1">
            <a:spLocks noGrp="1"/>
          </p:cNvSpPr>
          <p:nvPr>
            <p:ph type="subTitle" idx="3"/>
          </p:nvPr>
        </p:nvSpPr>
        <p:spPr>
          <a:xfrm>
            <a:off x="2456792" y="3923239"/>
            <a:ext cx="2243200" cy="519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11" name="Google Shape;211;p18"/>
          <p:cNvSpPr txBox="1">
            <a:spLocks noGrp="1"/>
          </p:cNvSpPr>
          <p:nvPr>
            <p:ph type="subTitle" idx="4"/>
          </p:nvPr>
        </p:nvSpPr>
        <p:spPr>
          <a:xfrm>
            <a:off x="1890099" y="4323100"/>
            <a:ext cx="2810000" cy="1082800"/>
          </a:xfrm>
          <a:prstGeom prst="rect">
            <a:avLst/>
          </a:prstGeom>
        </p:spPr>
        <p:txBody>
          <a:bodyPr spcFirstLastPara="1" wrap="square" lIns="91425" tIns="91425" rIns="91425" bIns="91425" anchor="t" anchorCtr="0">
            <a:noAutofit/>
          </a:bodyPr>
          <a:lstStyle>
            <a:lvl1pPr marR="54415"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2" name="Google Shape;212;p18"/>
          <p:cNvSpPr txBox="1">
            <a:spLocks noGrp="1"/>
          </p:cNvSpPr>
          <p:nvPr>
            <p:ph type="subTitle" idx="5"/>
          </p:nvPr>
        </p:nvSpPr>
        <p:spPr>
          <a:xfrm>
            <a:off x="7491884" y="3923239"/>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13" name="Google Shape;213;p18"/>
          <p:cNvSpPr txBox="1">
            <a:spLocks noGrp="1"/>
          </p:cNvSpPr>
          <p:nvPr>
            <p:ph type="subTitle" idx="6"/>
          </p:nvPr>
        </p:nvSpPr>
        <p:spPr>
          <a:xfrm>
            <a:off x="7491967" y="4323100"/>
            <a:ext cx="2810000" cy="1082800"/>
          </a:xfrm>
          <a:prstGeom prst="rect">
            <a:avLst/>
          </a:prstGeom>
        </p:spPr>
        <p:txBody>
          <a:bodyPr spcFirstLastPara="1" wrap="square" lIns="91425" tIns="91425" rIns="91425" bIns="91425" anchor="t" anchorCtr="0">
            <a:noAutofit/>
          </a:bodyPr>
          <a:lstStyle>
            <a:lvl1pPr marR="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14" name="Google Shape;214;p18"/>
          <p:cNvSpPr txBox="1">
            <a:spLocks noGrp="1"/>
          </p:cNvSpPr>
          <p:nvPr>
            <p:ph type="subTitle" idx="7"/>
          </p:nvPr>
        </p:nvSpPr>
        <p:spPr>
          <a:xfrm>
            <a:off x="7491943" y="2158391"/>
            <a:ext cx="2243200" cy="5196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800"/>
              <a:buFont typeface="Oswald"/>
              <a:buNone/>
              <a:defRPr sz="2400">
                <a:latin typeface="Oswald"/>
                <a:ea typeface="Oswald"/>
                <a:cs typeface="Oswald"/>
                <a:sym typeface="Oswald"/>
              </a:defRPr>
            </a:lvl2pPr>
            <a:lvl3pPr lvl="2" rtl="0">
              <a:spcBef>
                <a:spcPts val="2133"/>
              </a:spcBef>
              <a:spcAft>
                <a:spcPts val="0"/>
              </a:spcAft>
              <a:buSzPts val="1800"/>
              <a:buFont typeface="Oswald"/>
              <a:buNone/>
              <a:defRPr sz="2400">
                <a:latin typeface="Oswald"/>
                <a:ea typeface="Oswald"/>
                <a:cs typeface="Oswald"/>
                <a:sym typeface="Oswald"/>
              </a:defRPr>
            </a:lvl3pPr>
            <a:lvl4pPr lvl="3" rtl="0">
              <a:spcBef>
                <a:spcPts val="2133"/>
              </a:spcBef>
              <a:spcAft>
                <a:spcPts val="0"/>
              </a:spcAft>
              <a:buSzPts val="1800"/>
              <a:buFont typeface="Oswald"/>
              <a:buNone/>
              <a:defRPr sz="2400">
                <a:latin typeface="Oswald"/>
                <a:ea typeface="Oswald"/>
                <a:cs typeface="Oswald"/>
                <a:sym typeface="Oswald"/>
              </a:defRPr>
            </a:lvl4pPr>
            <a:lvl5pPr lvl="4" rtl="0">
              <a:spcBef>
                <a:spcPts val="2133"/>
              </a:spcBef>
              <a:spcAft>
                <a:spcPts val="0"/>
              </a:spcAft>
              <a:buSzPts val="1800"/>
              <a:buFont typeface="Oswald"/>
              <a:buNone/>
              <a:defRPr sz="2400">
                <a:latin typeface="Oswald"/>
                <a:ea typeface="Oswald"/>
                <a:cs typeface="Oswald"/>
                <a:sym typeface="Oswald"/>
              </a:defRPr>
            </a:lvl5pPr>
            <a:lvl6pPr lvl="5" rtl="0">
              <a:spcBef>
                <a:spcPts val="2133"/>
              </a:spcBef>
              <a:spcAft>
                <a:spcPts val="0"/>
              </a:spcAft>
              <a:buSzPts val="1800"/>
              <a:buFont typeface="Oswald"/>
              <a:buNone/>
              <a:defRPr sz="2400">
                <a:latin typeface="Oswald"/>
                <a:ea typeface="Oswald"/>
                <a:cs typeface="Oswald"/>
                <a:sym typeface="Oswald"/>
              </a:defRPr>
            </a:lvl6pPr>
            <a:lvl7pPr lvl="6" rtl="0">
              <a:spcBef>
                <a:spcPts val="2133"/>
              </a:spcBef>
              <a:spcAft>
                <a:spcPts val="0"/>
              </a:spcAft>
              <a:buSzPts val="1800"/>
              <a:buFont typeface="Oswald"/>
              <a:buNone/>
              <a:defRPr sz="2400">
                <a:latin typeface="Oswald"/>
                <a:ea typeface="Oswald"/>
                <a:cs typeface="Oswald"/>
                <a:sym typeface="Oswald"/>
              </a:defRPr>
            </a:lvl7pPr>
            <a:lvl8pPr lvl="7" rtl="0">
              <a:spcBef>
                <a:spcPts val="2133"/>
              </a:spcBef>
              <a:spcAft>
                <a:spcPts val="0"/>
              </a:spcAft>
              <a:buSzPts val="1800"/>
              <a:buFont typeface="Oswald"/>
              <a:buNone/>
              <a:defRPr sz="2400">
                <a:latin typeface="Oswald"/>
                <a:ea typeface="Oswald"/>
                <a:cs typeface="Oswald"/>
                <a:sym typeface="Oswald"/>
              </a:defRPr>
            </a:lvl8pPr>
            <a:lvl9pPr lvl="8" rtl="0">
              <a:spcBef>
                <a:spcPts val="2133"/>
              </a:spcBef>
              <a:spcAft>
                <a:spcPts val="2133"/>
              </a:spcAft>
              <a:buSzPts val="1800"/>
              <a:buFont typeface="Oswald"/>
              <a:buNone/>
              <a:defRPr sz="2400">
                <a:latin typeface="Oswald"/>
                <a:ea typeface="Oswald"/>
                <a:cs typeface="Oswald"/>
                <a:sym typeface="Oswald"/>
              </a:defRPr>
            </a:lvl9pPr>
          </a:lstStyle>
          <a:p>
            <a:endParaRPr/>
          </a:p>
        </p:txBody>
      </p:sp>
      <p:sp>
        <p:nvSpPr>
          <p:cNvPr id="215" name="Google Shape;215;p18"/>
          <p:cNvSpPr txBox="1">
            <a:spLocks noGrp="1"/>
          </p:cNvSpPr>
          <p:nvPr>
            <p:ph type="subTitle" idx="8"/>
          </p:nvPr>
        </p:nvSpPr>
        <p:spPr>
          <a:xfrm>
            <a:off x="7492035" y="2558267"/>
            <a:ext cx="2810000" cy="1082800"/>
          </a:xfrm>
          <a:prstGeom prst="rect">
            <a:avLst/>
          </a:prstGeom>
        </p:spPr>
        <p:txBody>
          <a:bodyPr spcFirstLastPara="1" wrap="square" lIns="91425" tIns="91425" rIns="91425" bIns="91425" anchor="t" anchorCtr="0">
            <a:noAutofit/>
          </a:bodyPr>
          <a:lstStyle>
            <a:lvl1pPr marR="42671"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16" name="Google Shape;216;p18"/>
          <p:cNvGrpSpPr/>
          <p:nvPr/>
        </p:nvGrpSpPr>
        <p:grpSpPr>
          <a:xfrm rot="-5400000" flipH="1">
            <a:off x="11128501" y="299829"/>
            <a:ext cx="1363345" cy="763663"/>
            <a:chOff x="-77" y="3784091"/>
            <a:chExt cx="2423582" cy="1357541"/>
          </a:xfrm>
        </p:grpSpPr>
        <p:sp>
          <p:nvSpPr>
            <p:cNvPr id="217" name="Google Shape;217;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8" name="Google Shape;218;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9" name="Google Shape;219;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0" name="Google Shape;220;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1" name="Google Shape;221;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22" name="Google Shape;222;p18"/>
          <p:cNvGrpSpPr/>
          <p:nvPr/>
        </p:nvGrpSpPr>
        <p:grpSpPr>
          <a:xfrm rot="5400000" flipH="1">
            <a:off x="-299833" y="5794495"/>
            <a:ext cx="1363345" cy="763663"/>
            <a:chOff x="-77" y="3784091"/>
            <a:chExt cx="2423582" cy="1357541"/>
          </a:xfrm>
        </p:grpSpPr>
        <p:sp>
          <p:nvSpPr>
            <p:cNvPr id="223" name="Google Shape;223;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4" name="Google Shape;224;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5" name="Google Shape;225;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6" name="Google Shape;226;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7" name="Google Shape;227;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15966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hree columns 2">
  <p:cSld name="Title and three columns 2">
    <p:spTree>
      <p:nvGrpSpPr>
        <p:cNvPr id="1" name="Shape 228"/>
        <p:cNvGrpSpPr/>
        <p:nvPr/>
      </p:nvGrpSpPr>
      <p:grpSpPr>
        <a:xfrm>
          <a:off x="0" y="0"/>
          <a:ext cx="0" cy="0"/>
          <a:chOff x="0" y="0"/>
          <a:chExt cx="0" cy="0"/>
        </a:xfrm>
      </p:grpSpPr>
      <p:sp>
        <p:nvSpPr>
          <p:cNvPr id="229" name="Google Shape;229;p19"/>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0" name="Google Shape;230;p19"/>
          <p:cNvSpPr txBox="1">
            <a:spLocks noGrp="1"/>
          </p:cNvSpPr>
          <p:nvPr>
            <p:ph type="subTitle" idx="1"/>
          </p:nvPr>
        </p:nvSpPr>
        <p:spPr>
          <a:xfrm>
            <a:off x="5615567" y="1906513"/>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31" name="Google Shape;231;p19"/>
          <p:cNvSpPr txBox="1">
            <a:spLocks noGrp="1"/>
          </p:cNvSpPr>
          <p:nvPr>
            <p:ph type="title" idx="2" hasCustomPrompt="1"/>
          </p:nvPr>
        </p:nvSpPr>
        <p:spPr>
          <a:xfrm>
            <a:off x="4441633" y="1924467"/>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2" name="Google Shape;232;p19"/>
          <p:cNvSpPr txBox="1">
            <a:spLocks noGrp="1"/>
          </p:cNvSpPr>
          <p:nvPr>
            <p:ph type="subTitle" idx="3"/>
          </p:nvPr>
        </p:nvSpPr>
        <p:spPr>
          <a:xfrm>
            <a:off x="5615567" y="2259679"/>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19"/>
          <p:cNvSpPr txBox="1">
            <a:spLocks noGrp="1"/>
          </p:cNvSpPr>
          <p:nvPr>
            <p:ph type="subTitle" idx="4"/>
          </p:nvPr>
        </p:nvSpPr>
        <p:spPr>
          <a:xfrm>
            <a:off x="5615567" y="3361608"/>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34" name="Google Shape;234;p19"/>
          <p:cNvSpPr txBox="1">
            <a:spLocks noGrp="1"/>
          </p:cNvSpPr>
          <p:nvPr>
            <p:ph type="title" idx="5" hasCustomPrompt="1"/>
          </p:nvPr>
        </p:nvSpPr>
        <p:spPr>
          <a:xfrm>
            <a:off x="4441633" y="3354229"/>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5" name="Google Shape;235;p19"/>
          <p:cNvSpPr txBox="1">
            <a:spLocks noGrp="1"/>
          </p:cNvSpPr>
          <p:nvPr>
            <p:ph type="subTitle" idx="6"/>
          </p:nvPr>
        </p:nvSpPr>
        <p:spPr>
          <a:xfrm>
            <a:off x="5615567" y="3714773"/>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6" name="Google Shape;236;p19"/>
          <p:cNvSpPr txBox="1">
            <a:spLocks noGrp="1"/>
          </p:cNvSpPr>
          <p:nvPr>
            <p:ph type="subTitle" idx="7"/>
          </p:nvPr>
        </p:nvSpPr>
        <p:spPr>
          <a:xfrm>
            <a:off x="5615767" y="4816703"/>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37" name="Google Shape;237;p19"/>
          <p:cNvSpPr txBox="1">
            <a:spLocks noGrp="1"/>
          </p:cNvSpPr>
          <p:nvPr>
            <p:ph type="title" idx="8" hasCustomPrompt="1"/>
          </p:nvPr>
        </p:nvSpPr>
        <p:spPr>
          <a:xfrm>
            <a:off x="4441633" y="4816703"/>
            <a:ext cx="1072400" cy="7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4000"/>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38" name="Google Shape;238;p19"/>
          <p:cNvSpPr txBox="1">
            <a:spLocks noGrp="1"/>
          </p:cNvSpPr>
          <p:nvPr>
            <p:ph type="subTitle" idx="9"/>
          </p:nvPr>
        </p:nvSpPr>
        <p:spPr>
          <a:xfrm>
            <a:off x="5615767" y="5169868"/>
            <a:ext cx="3089200" cy="40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39" name="Google Shape;239;p19"/>
          <p:cNvGrpSpPr/>
          <p:nvPr/>
        </p:nvGrpSpPr>
        <p:grpSpPr>
          <a:xfrm>
            <a:off x="-103" y="5045455"/>
            <a:ext cx="3231443" cy="1810055"/>
            <a:chOff x="-77" y="3784091"/>
            <a:chExt cx="2423582" cy="1357541"/>
          </a:xfrm>
        </p:grpSpPr>
        <p:sp>
          <p:nvSpPr>
            <p:cNvPr id="240" name="Google Shape;240;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1" name="Google Shape;241;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2" name="Google Shape;242;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3" name="Google Shape;243;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4" name="Google Shape;244;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45" name="Google Shape;245;p19"/>
          <p:cNvGrpSpPr/>
          <p:nvPr/>
        </p:nvGrpSpPr>
        <p:grpSpPr>
          <a:xfrm rot="10800000">
            <a:off x="8960564" y="-12"/>
            <a:ext cx="3231443" cy="1810055"/>
            <a:chOff x="-77" y="3784091"/>
            <a:chExt cx="2423582" cy="1357541"/>
          </a:xfrm>
        </p:grpSpPr>
        <p:sp>
          <p:nvSpPr>
            <p:cNvPr id="246" name="Google Shape;246;p19"/>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7" name="Google Shape;247;p19"/>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8" name="Google Shape;248;p19"/>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49" name="Google Shape;249;p19"/>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0" name="Google Shape;250;p19"/>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0639386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Table of contents">
    <p:spTree>
      <p:nvGrpSpPr>
        <p:cNvPr id="1" name="Shape 251"/>
        <p:cNvGrpSpPr/>
        <p:nvPr/>
      </p:nvGrpSpPr>
      <p:grpSpPr>
        <a:xfrm>
          <a:off x="0" y="0"/>
          <a:ext cx="0" cy="0"/>
          <a:chOff x="0" y="0"/>
          <a:chExt cx="0" cy="0"/>
        </a:xfrm>
      </p:grpSpPr>
      <p:sp>
        <p:nvSpPr>
          <p:cNvPr id="252" name="Google Shape;252;p20"/>
          <p:cNvSpPr txBox="1">
            <a:spLocks noGrp="1"/>
          </p:cNvSpPr>
          <p:nvPr>
            <p:ph type="subTitle" idx="1"/>
          </p:nvPr>
        </p:nvSpPr>
        <p:spPr>
          <a:xfrm>
            <a:off x="959467" y="2360833"/>
            <a:ext cx="3089600" cy="519600"/>
          </a:xfrm>
          <a:prstGeom prst="rect">
            <a:avLst/>
          </a:prstGeom>
        </p:spPr>
        <p:txBody>
          <a:bodyPr spcFirstLastPara="1" wrap="square" lIns="91425" tIns="91425" rIns="91425" bIns="91425" anchor="b" anchorCtr="0">
            <a:noAutofit/>
          </a:bodyPr>
          <a:lstStyle>
            <a:lvl1pPr lvl="0" algn="ctr">
              <a:spcBef>
                <a:spcPts val="0"/>
              </a:spcBef>
              <a:spcAft>
                <a:spcPts val="0"/>
              </a:spcAft>
              <a:buSzPts val="1800"/>
              <a:buFont typeface="Oswald"/>
              <a:buNone/>
              <a:defRPr sz="2400">
                <a:solidFill>
                  <a:schemeClr val="accent1"/>
                </a:solidFill>
                <a:latin typeface="Oswald"/>
                <a:ea typeface="Oswald"/>
                <a:cs typeface="Oswald"/>
                <a:sym typeface="Oswald"/>
              </a:defRPr>
            </a:lvl1pPr>
            <a:lvl2pPr lvl="1">
              <a:spcBef>
                <a:spcPts val="0"/>
              </a:spcBef>
              <a:spcAft>
                <a:spcPts val="0"/>
              </a:spcAft>
              <a:buSzPts val="1400"/>
              <a:buNone/>
              <a:defRPr/>
            </a:lvl2pPr>
            <a:lvl3pPr lvl="2">
              <a:spcBef>
                <a:spcPts val="2133"/>
              </a:spcBef>
              <a:spcAft>
                <a:spcPts val="0"/>
              </a:spcAft>
              <a:buSzPts val="1400"/>
              <a:buNone/>
              <a:defRPr/>
            </a:lvl3pPr>
            <a:lvl4pPr lvl="3">
              <a:spcBef>
                <a:spcPts val="2133"/>
              </a:spcBef>
              <a:spcAft>
                <a:spcPts val="0"/>
              </a:spcAft>
              <a:buSzPts val="1400"/>
              <a:buNone/>
              <a:defRPr/>
            </a:lvl4pPr>
            <a:lvl5pPr lvl="4">
              <a:spcBef>
                <a:spcPts val="2133"/>
              </a:spcBef>
              <a:spcAft>
                <a:spcPts val="0"/>
              </a:spcAft>
              <a:buSzPts val="1400"/>
              <a:buNone/>
              <a:defRPr/>
            </a:lvl5pPr>
            <a:lvl6pPr lvl="5">
              <a:spcBef>
                <a:spcPts val="2133"/>
              </a:spcBef>
              <a:spcAft>
                <a:spcPts val="0"/>
              </a:spcAft>
              <a:buSzPts val="1400"/>
              <a:buNone/>
              <a:defRPr/>
            </a:lvl6pPr>
            <a:lvl7pPr lvl="6">
              <a:spcBef>
                <a:spcPts val="2133"/>
              </a:spcBef>
              <a:spcAft>
                <a:spcPts val="0"/>
              </a:spcAft>
              <a:buSzPts val="1400"/>
              <a:buNone/>
              <a:defRPr/>
            </a:lvl7pPr>
            <a:lvl8pPr lvl="7">
              <a:spcBef>
                <a:spcPts val="2133"/>
              </a:spcBef>
              <a:spcAft>
                <a:spcPts val="0"/>
              </a:spcAft>
              <a:buSzPts val="1400"/>
              <a:buNone/>
              <a:defRPr/>
            </a:lvl8pPr>
            <a:lvl9pPr lvl="8">
              <a:spcBef>
                <a:spcPts val="2133"/>
              </a:spcBef>
              <a:spcAft>
                <a:spcPts val="2133"/>
              </a:spcAft>
              <a:buSzPts val="1400"/>
              <a:buNone/>
              <a:defRPr/>
            </a:lvl9pPr>
          </a:lstStyle>
          <a:p>
            <a:endParaRPr/>
          </a:p>
        </p:txBody>
      </p:sp>
      <p:sp>
        <p:nvSpPr>
          <p:cNvPr id="253" name="Google Shape;253;p20"/>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4" name="Google Shape;254;p20"/>
          <p:cNvSpPr txBox="1">
            <a:spLocks noGrp="1"/>
          </p:cNvSpPr>
          <p:nvPr>
            <p:ph type="title" idx="2" hasCustomPrompt="1"/>
          </p:nvPr>
        </p:nvSpPr>
        <p:spPr>
          <a:xfrm>
            <a:off x="1772267"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1"/>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55" name="Google Shape;255;p20"/>
          <p:cNvSpPr txBox="1">
            <a:spLocks noGrp="1"/>
          </p:cNvSpPr>
          <p:nvPr>
            <p:ph type="subTitle" idx="3"/>
          </p:nvPr>
        </p:nvSpPr>
        <p:spPr>
          <a:xfrm>
            <a:off x="960133"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6" name="Google Shape;256;p20"/>
          <p:cNvSpPr txBox="1">
            <a:spLocks noGrp="1"/>
          </p:cNvSpPr>
          <p:nvPr>
            <p:ph type="subTitle" idx="4"/>
          </p:nvPr>
        </p:nvSpPr>
        <p:spPr>
          <a:xfrm>
            <a:off x="4551333" y="2360833"/>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57" name="Google Shape;257;p20"/>
          <p:cNvSpPr txBox="1">
            <a:spLocks noGrp="1"/>
          </p:cNvSpPr>
          <p:nvPr>
            <p:ph type="title" idx="5" hasCustomPrompt="1"/>
          </p:nvPr>
        </p:nvSpPr>
        <p:spPr>
          <a:xfrm>
            <a:off x="5364033"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2"/>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58" name="Google Shape;258;p20"/>
          <p:cNvSpPr txBox="1">
            <a:spLocks noGrp="1"/>
          </p:cNvSpPr>
          <p:nvPr>
            <p:ph type="subTitle" idx="6"/>
          </p:nvPr>
        </p:nvSpPr>
        <p:spPr>
          <a:xfrm>
            <a:off x="455165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59" name="Google Shape;259;p20"/>
          <p:cNvSpPr txBox="1">
            <a:spLocks noGrp="1"/>
          </p:cNvSpPr>
          <p:nvPr>
            <p:ph type="subTitle" idx="7"/>
          </p:nvPr>
        </p:nvSpPr>
        <p:spPr>
          <a:xfrm>
            <a:off x="8142733" y="2360833"/>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0" name="Google Shape;260;p20"/>
          <p:cNvSpPr txBox="1">
            <a:spLocks noGrp="1"/>
          </p:cNvSpPr>
          <p:nvPr>
            <p:ph type="title" idx="8" hasCustomPrompt="1"/>
          </p:nvPr>
        </p:nvSpPr>
        <p:spPr>
          <a:xfrm>
            <a:off x="8955400" y="1757767"/>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3"/>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1" name="Google Shape;261;p20"/>
          <p:cNvSpPr txBox="1">
            <a:spLocks noGrp="1"/>
          </p:cNvSpPr>
          <p:nvPr>
            <p:ph type="subTitle" idx="9"/>
          </p:nvPr>
        </p:nvSpPr>
        <p:spPr>
          <a:xfrm>
            <a:off x="8142801" y="2862288"/>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2" name="Google Shape;262;p20"/>
          <p:cNvSpPr txBox="1">
            <a:spLocks noGrp="1"/>
          </p:cNvSpPr>
          <p:nvPr>
            <p:ph type="subTitle" idx="13"/>
          </p:nvPr>
        </p:nvSpPr>
        <p:spPr>
          <a:xfrm>
            <a:off x="959467" y="4527303"/>
            <a:ext cx="308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3" name="Google Shape;263;p20"/>
          <p:cNvSpPr txBox="1">
            <a:spLocks noGrp="1"/>
          </p:cNvSpPr>
          <p:nvPr>
            <p:ph type="title" idx="14" hasCustomPrompt="1"/>
          </p:nvPr>
        </p:nvSpPr>
        <p:spPr>
          <a:xfrm>
            <a:off x="1772267"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4"/>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4" name="Google Shape;264;p20"/>
          <p:cNvSpPr txBox="1">
            <a:spLocks noGrp="1"/>
          </p:cNvSpPr>
          <p:nvPr>
            <p:ph type="subTitle" idx="15"/>
          </p:nvPr>
        </p:nvSpPr>
        <p:spPr>
          <a:xfrm>
            <a:off x="960133"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5" name="Google Shape;265;p20"/>
          <p:cNvSpPr txBox="1">
            <a:spLocks noGrp="1"/>
          </p:cNvSpPr>
          <p:nvPr>
            <p:ph type="subTitle" idx="16"/>
          </p:nvPr>
        </p:nvSpPr>
        <p:spPr>
          <a:xfrm>
            <a:off x="4551200" y="4527303"/>
            <a:ext cx="30896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6" name="Google Shape;266;p20"/>
          <p:cNvSpPr txBox="1">
            <a:spLocks noGrp="1"/>
          </p:cNvSpPr>
          <p:nvPr>
            <p:ph type="title" idx="17" hasCustomPrompt="1"/>
          </p:nvPr>
        </p:nvSpPr>
        <p:spPr>
          <a:xfrm>
            <a:off x="5364033"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5"/>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67" name="Google Shape;267;p20"/>
          <p:cNvSpPr txBox="1">
            <a:spLocks noGrp="1"/>
          </p:cNvSpPr>
          <p:nvPr>
            <p:ph type="subTitle" idx="18"/>
          </p:nvPr>
        </p:nvSpPr>
        <p:spPr>
          <a:xfrm>
            <a:off x="455165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68" name="Google Shape;268;p20"/>
          <p:cNvSpPr txBox="1">
            <a:spLocks noGrp="1"/>
          </p:cNvSpPr>
          <p:nvPr>
            <p:ph type="subTitle" idx="19"/>
          </p:nvPr>
        </p:nvSpPr>
        <p:spPr>
          <a:xfrm>
            <a:off x="8142733" y="4527300"/>
            <a:ext cx="3089200" cy="519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69" name="Google Shape;269;p20"/>
          <p:cNvSpPr txBox="1">
            <a:spLocks noGrp="1"/>
          </p:cNvSpPr>
          <p:nvPr>
            <p:ph type="title" idx="20" hasCustomPrompt="1"/>
          </p:nvPr>
        </p:nvSpPr>
        <p:spPr>
          <a:xfrm>
            <a:off x="8955400" y="3924248"/>
            <a:ext cx="1464000" cy="519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4000">
                <a:solidFill>
                  <a:schemeClr val="accent6"/>
                </a:solidFill>
              </a:defRPr>
            </a:lvl1pPr>
            <a:lvl2pPr lvl="1" algn="ctr" rtl="0">
              <a:spcBef>
                <a:spcPts val="0"/>
              </a:spcBef>
              <a:spcAft>
                <a:spcPts val="0"/>
              </a:spcAft>
              <a:buSzPts val="3000"/>
              <a:buFont typeface="Oswald"/>
              <a:buNone/>
              <a:defRPr sz="4000">
                <a:latin typeface="Oswald"/>
                <a:ea typeface="Oswald"/>
                <a:cs typeface="Oswald"/>
                <a:sym typeface="Oswald"/>
              </a:defRPr>
            </a:lvl2pPr>
            <a:lvl3pPr lvl="2" algn="ctr" rtl="0">
              <a:spcBef>
                <a:spcPts val="0"/>
              </a:spcBef>
              <a:spcAft>
                <a:spcPts val="0"/>
              </a:spcAft>
              <a:buSzPts val="3000"/>
              <a:buFont typeface="Oswald"/>
              <a:buNone/>
              <a:defRPr sz="4000">
                <a:latin typeface="Oswald"/>
                <a:ea typeface="Oswald"/>
                <a:cs typeface="Oswald"/>
                <a:sym typeface="Oswald"/>
              </a:defRPr>
            </a:lvl3pPr>
            <a:lvl4pPr lvl="3" algn="ctr" rtl="0">
              <a:spcBef>
                <a:spcPts val="0"/>
              </a:spcBef>
              <a:spcAft>
                <a:spcPts val="0"/>
              </a:spcAft>
              <a:buSzPts val="3000"/>
              <a:buFont typeface="Oswald"/>
              <a:buNone/>
              <a:defRPr sz="4000">
                <a:latin typeface="Oswald"/>
                <a:ea typeface="Oswald"/>
                <a:cs typeface="Oswald"/>
                <a:sym typeface="Oswald"/>
              </a:defRPr>
            </a:lvl4pPr>
            <a:lvl5pPr lvl="4" algn="ctr" rtl="0">
              <a:spcBef>
                <a:spcPts val="0"/>
              </a:spcBef>
              <a:spcAft>
                <a:spcPts val="0"/>
              </a:spcAft>
              <a:buSzPts val="3000"/>
              <a:buFont typeface="Oswald"/>
              <a:buNone/>
              <a:defRPr sz="4000">
                <a:latin typeface="Oswald"/>
                <a:ea typeface="Oswald"/>
                <a:cs typeface="Oswald"/>
                <a:sym typeface="Oswald"/>
              </a:defRPr>
            </a:lvl5pPr>
            <a:lvl6pPr lvl="5" algn="ctr" rtl="0">
              <a:spcBef>
                <a:spcPts val="0"/>
              </a:spcBef>
              <a:spcAft>
                <a:spcPts val="0"/>
              </a:spcAft>
              <a:buSzPts val="3000"/>
              <a:buFont typeface="Oswald"/>
              <a:buNone/>
              <a:defRPr sz="4000">
                <a:latin typeface="Oswald"/>
                <a:ea typeface="Oswald"/>
                <a:cs typeface="Oswald"/>
                <a:sym typeface="Oswald"/>
              </a:defRPr>
            </a:lvl6pPr>
            <a:lvl7pPr lvl="6" algn="ctr" rtl="0">
              <a:spcBef>
                <a:spcPts val="0"/>
              </a:spcBef>
              <a:spcAft>
                <a:spcPts val="0"/>
              </a:spcAft>
              <a:buSzPts val="3000"/>
              <a:buFont typeface="Oswald"/>
              <a:buNone/>
              <a:defRPr sz="4000">
                <a:latin typeface="Oswald"/>
                <a:ea typeface="Oswald"/>
                <a:cs typeface="Oswald"/>
                <a:sym typeface="Oswald"/>
              </a:defRPr>
            </a:lvl7pPr>
            <a:lvl8pPr lvl="7" algn="ctr" rtl="0">
              <a:spcBef>
                <a:spcPts val="0"/>
              </a:spcBef>
              <a:spcAft>
                <a:spcPts val="0"/>
              </a:spcAft>
              <a:buSzPts val="3000"/>
              <a:buFont typeface="Oswald"/>
              <a:buNone/>
              <a:defRPr sz="4000">
                <a:latin typeface="Oswald"/>
                <a:ea typeface="Oswald"/>
                <a:cs typeface="Oswald"/>
                <a:sym typeface="Oswald"/>
              </a:defRPr>
            </a:lvl8pPr>
            <a:lvl9pPr lvl="8" algn="ctr" rtl="0">
              <a:spcBef>
                <a:spcPts val="0"/>
              </a:spcBef>
              <a:spcAft>
                <a:spcPts val="0"/>
              </a:spcAft>
              <a:buSzPts val="3000"/>
              <a:buFont typeface="Oswald"/>
              <a:buNone/>
              <a:defRPr sz="4000">
                <a:latin typeface="Oswald"/>
                <a:ea typeface="Oswald"/>
                <a:cs typeface="Oswald"/>
                <a:sym typeface="Oswald"/>
              </a:defRPr>
            </a:lvl9pPr>
          </a:lstStyle>
          <a:p>
            <a:r>
              <a:t>xx%</a:t>
            </a:r>
          </a:p>
        </p:txBody>
      </p:sp>
      <p:sp>
        <p:nvSpPr>
          <p:cNvPr id="270" name="Google Shape;270;p20"/>
          <p:cNvSpPr txBox="1">
            <a:spLocks noGrp="1"/>
          </p:cNvSpPr>
          <p:nvPr>
            <p:ph type="subTitle" idx="21"/>
          </p:nvPr>
        </p:nvSpPr>
        <p:spPr>
          <a:xfrm>
            <a:off x="8142801" y="5028769"/>
            <a:ext cx="3089200" cy="838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71" name="Google Shape;271;p20"/>
          <p:cNvGrpSpPr/>
          <p:nvPr/>
        </p:nvGrpSpPr>
        <p:grpSpPr>
          <a:xfrm>
            <a:off x="1" y="6092062"/>
            <a:ext cx="1363345" cy="763663"/>
            <a:chOff x="-77" y="3784091"/>
            <a:chExt cx="2423582" cy="1357541"/>
          </a:xfrm>
        </p:grpSpPr>
        <p:sp>
          <p:nvSpPr>
            <p:cNvPr id="272" name="Google Shape;272;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3" name="Google Shape;273;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4" name="Google Shape;274;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5" name="Google Shape;275;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6" name="Google Shape;276;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77" name="Google Shape;277;p20"/>
          <p:cNvGrpSpPr/>
          <p:nvPr/>
        </p:nvGrpSpPr>
        <p:grpSpPr>
          <a:xfrm flipH="1">
            <a:off x="10828668" y="6092062"/>
            <a:ext cx="1363345" cy="763663"/>
            <a:chOff x="-77" y="3784091"/>
            <a:chExt cx="2423582" cy="1357541"/>
          </a:xfrm>
        </p:grpSpPr>
        <p:sp>
          <p:nvSpPr>
            <p:cNvPr id="278" name="Google Shape;278;p20"/>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9" name="Google Shape;279;p20"/>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0" name="Google Shape;280;p20"/>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1" name="Google Shape;281;p20"/>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2" name="Google Shape;282;p20"/>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41434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283"/>
        <p:cNvGrpSpPr/>
        <p:nvPr/>
      </p:nvGrpSpPr>
      <p:grpSpPr>
        <a:xfrm>
          <a:off x="0" y="0"/>
          <a:ext cx="0" cy="0"/>
          <a:chOff x="0" y="0"/>
          <a:chExt cx="0" cy="0"/>
        </a:xfrm>
      </p:grpSpPr>
      <p:sp>
        <p:nvSpPr>
          <p:cNvPr id="284" name="Google Shape;284;p21"/>
          <p:cNvSpPr txBox="1">
            <a:spLocks noGrp="1"/>
          </p:cNvSpPr>
          <p:nvPr>
            <p:ph type="subTitle" idx="1"/>
          </p:nvPr>
        </p:nvSpPr>
        <p:spPr>
          <a:xfrm>
            <a:off x="1881284" y="1999481"/>
            <a:ext cx="30896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1"/>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5" name="Google Shape;285;p21"/>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6" name="Google Shape;286;p21"/>
          <p:cNvSpPr txBox="1">
            <a:spLocks noGrp="1"/>
          </p:cNvSpPr>
          <p:nvPr>
            <p:ph type="subTitle" idx="2"/>
          </p:nvPr>
        </p:nvSpPr>
        <p:spPr>
          <a:xfrm>
            <a:off x="1881951" y="2399336"/>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7" name="Google Shape;287;p21"/>
          <p:cNvSpPr txBox="1">
            <a:spLocks noGrp="1"/>
          </p:cNvSpPr>
          <p:nvPr>
            <p:ph type="subTitle" idx="3"/>
          </p:nvPr>
        </p:nvSpPr>
        <p:spPr>
          <a:xfrm>
            <a:off x="1881317" y="3368465"/>
            <a:ext cx="30892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3"/>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88" name="Google Shape;288;p21"/>
          <p:cNvSpPr txBox="1">
            <a:spLocks noGrp="1"/>
          </p:cNvSpPr>
          <p:nvPr>
            <p:ph type="subTitle" idx="4"/>
          </p:nvPr>
        </p:nvSpPr>
        <p:spPr>
          <a:xfrm>
            <a:off x="1881633" y="3768320"/>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89" name="Google Shape;289;p21"/>
          <p:cNvSpPr txBox="1">
            <a:spLocks noGrp="1"/>
          </p:cNvSpPr>
          <p:nvPr>
            <p:ph type="subTitle" idx="5"/>
          </p:nvPr>
        </p:nvSpPr>
        <p:spPr>
          <a:xfrm>
            <a:off x="7221284" y="1999481"/>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2"/>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0" name="Google Shape;290;p21"/>
          <p:cNvSpPr txBox="1">
            <a:spLocks noGrp="1"/>
          </p:cNvSpPr>
          <p:nvPr>
            <p:ph type="subTitle" idx="6"/>
          </p:nvPr>
        </p:nvSpPr>
        <p:spPr>
          <a:xfrm>
            <a:off x="7221351" y="2399336"/>
            <a:ext cx="3089200" cy="838800"/>
          </a:xfrm>
          <a:prstGeom prst="rect">
            <a:avLst/>
          </a:prstGeom>
        </p:spPr>
        <p:txBody>
          <a:bodyPr spcFirstLastPara="1" wrap="square" lIns="91425" tIns="91425" rIns="91425" bIns="91425" anchor="t" anchorCtr="0">
            <a:noAutofit/>
          </a:bodyPr>
          <a:lstStyle>
            <a:lvl1pPr marR="442790"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1"/>
          <p:cNvSpPr txBox="1">
            <a:spLocks noGrp="1"/>
          </p:cNvSpPr>
          <p:nvPr>
            <p:ph type="subTitle" idx="7"/>
          </p:nvPr>
        </p:nvSpPr>
        <p:spPr>
          <a:xfrm>
            <a:off x="1881284" y="4737452"/>
            <a:ext cx="3089600" cy="519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1800"/>
              <a:buFont typeface="Oswald"/>
              <a:buNone/>
              <a:defRPr sz="2400">
                <a:solidFill>
                  <a:schemeClr val="accent5"/>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2" name="Google Shape;292;p21"/>
          <p:cNvSpPr txBox="1">
            <a:spLocks noGrp="1"/>
          </p:cNvSpPr>
          <p:nvPr>
            <p:ph type="subTitle" idx="8"/>
          </p:nvPr>
        </p:nvSpPr>
        <p:spPr>
          <a:xfrm>
            <a:off x="1881951" y="5137319"/>
            <a:ext cx="3089200" cy="8388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1"/>
          <p:cNvSpPr txBox="1">
            <a:spLocks noGrp="1"/>
          </p:cNvSpPr>
          <p:nvPr>
            <p:ph type="subTitle" idx="9"/>
          </p:nvPr>
        </p:nvSpPr>
        <p:spPr>
          <a:xfrm>
            <a:off x="7221051" y="3368468"/>
            <a:ext cx="30896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4"/>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4" name="Google Shape;294;p21"/>
          <p:cNvSpPr txBox="1">
            <a:spLocks noGrp="1"/>
          </p:cNvSpPr>
          <p:nvPr>
            <p:ph type="subTitle" idx="13"/>
          </p:nvPr>
        </p:nvSpPr>
        <p:spPr>
          <a:xfrm>
            <a:off x="7221500" y="3768335"/>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1"/>
          <p:cNvSpPr txBox="1">
            <a:spLocks noGrp="1"/>
          </p:cNvSpPr>
          <p:nvPr>
            <p:ph type="subTitle" idx="14"/>
          </p:nvPr>
        </p:nvSpPr>
        <p:spPr>
          <a:xfrm>
            <a:off x="7221284" y="4737449"/>
            <a:ext cx="3089200" cy="5196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Font typeface="Oswald"/>
              <a:buNone/>
              <a:defRPr sz="2400">
                <a:solidFill>
                  <a:schemeClr val="accent6"/>
                </a:solidFill>
                <a:latin typeface="Oswald"/>
                <a:ea typeface="Oswald"/>
                <a:cs typeface="Oswald"/>
                <a:sym typeface="Oswald"/>
              </a:defRPr>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96" name="Google Shape;296;p21"/>
          <p:cNvSpPr txBox="1">
            <a:spLocks noGrp="1"/>
          </p:cNvSpPr>
          <p:nvPr>
            <p:ph type="subTitle" idx="15"/>
          </p:nvPr>
        </p:nvSpPr>
        <p:spPr>
          <a:xfrm>
            <a:off x="7221351" y="5137319"/>
            <a:ext cx="3089200" cy="83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297" name="Google Shape;297;p21"/>
          <p:cNvGrpSpPr/>
          <p:nvPr/>
        </p:nvGrpSpPr>
        <p:grpSpPr>
          <a:xfrm>
            <a:off x="1" y="6092062"/>
            <a:ext cx="1363345" cy="763663"/>
            <a:chOff x="-77" y="3784091"/>
            <a:chExt cx="2423582" cy="1357541"/>
          </a:xfrm>
        </p:grpSpPr>
        <p:sp>
          <p:nvSpPr>
            <p:cNvPr id="298" name="Google Shape;298;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99" name="Google Shape;299;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0" name="Google Shape;300;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1" name="Google Shape;301;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2" name="Google Shape;302;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303" name="Google Shape;303;p21"/>
          <p:cNvGrpSpPr/>
          <p:nvPr/>
        </p:nvGrpSpPr>
        <p:grpSpPr>
          <a:xfrm rot="10800000">
            <a:off x="10828668" y="-5"/>
            <a:ext cx="1363345" cy="763663"/>
            <a:chOff x="-77" y="3784091"/>
            <a:chExt cx="2423582" cy="1357541"/>
          </a:xfrm>
        </p:grpSpPr>
        <p:sp>
          <p:nvSpPr>
            <p:cNvPr id="304" name="Google Shape;304;p2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5" name="Google Shape;305;p2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6" name="Google Shape;306;p2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7" name="Google Shape;307;p2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08" name="Google Shape;308;p2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40963600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456"/>
        <p:cNvGrpSpPr/>
        <p:nvPr/>
      </p:nvGrpSpPr>
      <p:grpSpPr>
        <a:xfrm>
          <a:off x="0" y="0"/>
          <a:ext cx="0" cy="0"/>
          <a:chOff x="0" y="0"/>
          <a:chExt cx="0" cy="0"/>
        </a:xfrm>
      </p:grpSpPr>
      <p:grpSp>
        <p:nvGrpSpPr>
          <p:cNvPr id="457" name="Google Shape;457;p24"/>
          <p:cNvGrpSpPr/>
          <p:nvPr/>
        </p:nvGrpSpPr>
        <p:grpSpPr>
          <a:xfrm rot="5400000" flipH="1">
            <a:off x="-710703" y="4337255"/>
            <a:ext cx="3231443" cy="1810055"/>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63" name="Google Shape;463;p24"/>
          <p:cNvGrpSpPr/>
          <p:nvPr/>
        </p:nvGrpSpPr>
        <p:grpSpPr>
          <a:xfrm rot="-5400000" flipH="1">
            <a:off x="9671264" y="710689"/>
            <a:ext cx="3231443" cy="1810055"/>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812226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698551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08450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26640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3816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1269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89200" y="2024233"/>
            <a:ext cx="2132000" cy="16464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9600">
                <a:solidFill>
                  <a:schemeClr val="accent2"/>
                </a:solidFill>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3" name="Google Shape;13;p3"/>
          <p:cNvSpPr txBox="1">
            <a:spLocks noGrp="1"/>
          </p:cNvSpPr>
          <p:nvPr>
            <p:ph type="title" idx="2"/>
          </p:nvPr>
        </p:nvSpPr>
        <p:spPr>
          <a:xfrm>
            <a:off x="4289200" y="3659367"/>
            <a:ext cx="3496000" cy="11744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Tree>
    <p:extLst>
      <p:ext uri="{BB962C8B-B14F-4D97-AF65-F5344CB8AC3E}">
        <p14:creationId xmlns:p14="http://schemas.microsoft.com/office/powerpoint/2010/main" val="29598909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709315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2428587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6348770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654149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5564287"/>
      </p:ext>
    </p:extLst>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9259868"/>
      </p:ext>
    </p:extLst>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40010784"/>
      </p:ext>
    </p:extLst>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DC5B261-8843-42D1-AAFC-05E20E2D9B97}" type="datetimeFigureOut">
              <a:rPr lang="en-US" smtClean="0"/>
              <a:t>4/25/2024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903283559"/>
      </p:ext>
    </p:extLst>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59021730"/>
      </p:ext>
    </p:extLst>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231968"/>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960000" y="1473133"/>
            <a:ext cx="10520800" cy="4191200"/>
          </a:xfrm>
          <a:prstGeom prst="rect">
            <a:avLst/>
          </a:prstGeom>
        </p:spPr>
        <p:txBody>
          <a:bodyPr spcFirstLastPara="1" wrap="square" lIns="91425" tIns="91425" rIns="91425" bIns="91425" anchor="t" anchorCtr="0">
            <a:noAutofit/>
          </a:bodyPr>
          <a:lstStyle>
            <a:lvl1pPr marL="609585" lvl="0" indent="-406390">
              <a:spcBef>
                <a:spcPts val="0"/>
              </a:spcBef>
              <a:spcAft>
                <a:spcPts val="0"/>
              </a:spcAft>
              <a:buSzPts val="1200"/>
              <a:buFont typeface="Livvic"/>
              <a:buChar char="●"/>
              <a:defRPr sz="1600"/>
            </a:lvl1pPr>
            <a:lvl2pPr marL="1219170" lvl="1" indent="-406390">
              <a:spcBef>
                <a:spcPts val="2133"/>
              </a:spcBef>
              <a:spcAft>
                <a:spcPts val="0"/>
              </a:spcAft>
              <a:buSzPts val="1200"/>
              <a:buFont typeface="Roboto Condensed Light"/>
              <a:buChar char="○"/>
              <a:defRPr sz="1600"/>
            </a:lvl2pPr>
            <a:lvl3pPr marL="1828754" lvl="2" indent="-406390">
              <a:spcBef>
                <a:spcPts val="2133"/>
              </a:spcBef>
              <a:spcAft>
                <a:spcPts val="0"/>
              </a:spcAft>
              <a:buSzPts val="1200"/>
              <a:buFont typeface="Roboto Condensed Light"/>
              <a:buChar char="■"/>
              <a:defRPr sz="1600"/>
            </a:lvl3pPr>
            <a:lvl4pPr marL="2438339" lvl="3" indent="-406390">
              <a:spcBef>
                <a:spcPts val="2133"/>
              </a:spcBef>
              <a:spcAft>
                <a:spcPts val="0"/>
              </a:spcAft>
              <a:buSzPts val="1200"/>
              <a:buFont typeface="Roboto Condensed Light"/>
              <a:buChar char="●"/>
              <a:defRPr sz="1600"/>
            </a:lvl4pPr>
            <a:lvl5pPr marL="3047924" lvl="4" indent="-406390">
              <a:spcBef>
                <a:spcPts val="2133"/>
              </a:spcBef>
              <a:spcAft>
                <a:spcPts val="0"/>
              </a:spcAft>
              <a:buSzPts val="1200"/>
              <a:buFont typeface="Roboto Condensed Light"/>
              <a:buChar char="○"/>
              <a:defRPr sz="1600"/>
            </a:lvl5pPr>
            <a:lvl6pPr marL="3657509" lvl="5" indent="-406390">
              <a:spcBef>
                <a:spcPts val="2133"/>
              </a:spcBef>
              <a:spcAft>
                <a:spcPts val="0"/>
              </a:spcAft>
              <a:buSzPts val="1200"/>
              <a:buFont typeface="Roboto Condensed Light"/>
              <a:buChar char="■"/>
              <a:defRPr sz="1600"/>
            </a:lvl6pPr>
            <a:lvl7pPr marL="4267093" lvl="6" indent="-406390">
              <a:spcBef>
                <a:spcPts val="2133"/>
              </a:spcBef>
              <a:spcAft>
                <a:spcPts val="0"/>
              </a:spcAft>
              <a:buSzPts val="1200"/>
              <a:buFont typeface="Roboto Condensed Light"/>
              <a:buChar char="●"/>
              <a:defRPr sz="1600"/>
            </a:lvl7pPr>
            <a:lvl8pPr marL="4876678" lvl="7" indent="-406390">
              <a:spcBef>
                <a:spcPts val="2133"/>
              </a:spcBef>
              <a:spcAft>
                <a:spcPts val="0"/>
              </a:spcAft>
              <a:buSzPts val="1200"/>
              <a:buFont typeface="Roboto Condensed Light"/>
              <a:buChar char="○"/>
              <a:defRPr sz="1600"/>
            </a:lvl8pPr>
            <a:lvl9pPr marL="5486263" lvl="8" indent="-406390">
              <a:spcBef>
                <a:spcPts val="2133"/>
              </a:spcBef>
              <a:spcAft>
                <a:spcPts val="2133"/>
              </a:spcAft>
              <a:buSzPts val="1200"/>
              <a:buFont typeface="Roboto Condensed Light"/>
              <a:buChar char="■"/>
              <a:defRPr sz="1600"/>
            </a:lvl9pPr>
          </a:lstStyle>
          <a:p>
            <a:endParaRPr/>
          </a:p>
        </p:txBody>
      </p:sp>
      <p:grpSp>
        <p:nvGrpSpPr>
          <p:cNvPr id="17" name="Google Shape;17;p4"/>
          <p:cNvGrpSpPr/>
          <p:nvPr/>
        </p:nvGrpSpPr>
        <p:grpSpPr>
          <a:xfrm>
            <a:off x="1" y="6092062"/>
            <a:ext cx="1363345" cy="763663"/>
            <a:chOff x="-77" y="3784091"/>
            <a:chExt cx="2423582" cy="1357541"/>
          </a:xfrm>
        </p:grpSpPr>
        <p:sp>
          <p:nvSpPr>
            <p:cNvPr id="18" name="Google Shape;18;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9" name="Google Shape;19;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0" name="Google Shape;20;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1" name="Google Shape;21;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2" name="Google Shape;22;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23" name="Google Shape;23;p4"/>
          <p:cNvGrpSpPr/>
          <p:nvPr/>
        </p:nvGrpSpPr>
        <p:grpSpPr>
          <a:xfrm rot="10800000">
            <a:off x="10828668" y="-5"/>
            <a:ext cx="1363345" cy="763663"/>
            <a:chOff x="-77" y="3784091"/>
            <a:chExt cx="2423582" cy="1357541"/>
          </a:xfrm>
        </p:grpSpPr>
        <p:sp>
          <p:nvSpPr>
            <p:cNvPr id="24" name="Google Shape;24;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5" name="Google Shape;25;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6" name="Google Shape;26;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7" name="Google Shape;27;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28" name="Google Shape;28;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42982013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59852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2138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6882747" y="3048979"/>
            <a:ext cx="2860400" cy="763600"/>
          </a:xfrm>
          <a:prstGeom prst="rect">
            <a:avLst/>
          </a:prstGeom>
        </p:spPr>
        <p:txBody>
          <a:bodyPr spcFirstLastPara="1" wrap="square" lIns="91425" tIns="91425" rIns="91425" bIns="91425" anchor="b"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1" name="Google Shape;31;p5"/>
          <p:cNvSpPr txBox="1">
            <a:spLocks noGrp="1"/>
          </p:cNvSpPr>
          <p:nvPr>
            <p:ph type="body" idx="1"/>
          </p:nvPr>
        </p:nvSpPr>
        <p:spPr>
          <a:xfrm>
            <a:off x="68827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2" name="Google Shape;32;p5"/>
          <p:cNvSpPr txBox="1">
            <a:spLocks noGrp="1"/>
          </p:cNvSpPr>
          <p:nvPr>
            <p:ph type="body" idx="2"/>
          </p:nvPr>
        </p:nvSpPr>
        <p:spPr>
          <a:xfrm>
            <a:off x="2448853" y="3761779"/>
            <a:ext cx="2860400" cy="1370400"/>
          </a:xfrm>
          <a:prstGeom prst="rect">
            <a:avLst/>
          </a:prstGeom>
        </p:spPr>
        <p:txBody>
          <a:bodyPr spcFirstLastPara="1" wrap="square" lIns="91425" tIns="91425" rIns="91425" bIns="91425" anchor="t" anchorCtr="0">
            <a:noAutofit/>
          </a:bodyPr>
          <a:lstStyle>
            <a:lvl1pPr marL="609585" lvl="0" indent="-423323" algn="ctr">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33" name="Google Shape;33;p5"/>
          <p:cNvSpPr txBox="1">
            <a:spLocks noGrp="1"/>
          </p:cNvSpPr>
          <p:nvPr>
            <p:ph type="title" idx="3"/>
          </p:nvPr>
        </p:nvSpPr>
        <p:spPr>
          <a:xfrm>
            <a:off x="2448847" y="3048979"/>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4" name="Google Shape;34;p5"/>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35" name="Google Shape;35;p5"/>
          <p:cNvGrpSpPr/>
          <p:nvPr/>
        </p:nvGrpSpPr>
        <p:grpSpPr>
          <a:xfrm>
            <a:off x="1" y="6092062"/>
            <a:ext cx="1363345" cy="763663"/>
            <a:chOff x="-77" y="3784091"/>
            <a:chExt cx="2423582" cy="1357541"/>
          </a:xfrm>
        </p:grpSpPr>
        <p:sp>
          <p:nvSpPr>
            <p:cNvPr id="36" name="Google Shape;36;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7" name="Google Shape;37;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8" name="Google Shape;38;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39" name="Google Shape;39;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0" name="Google Shape;40;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41" name="Google Shape;41;p5"/>
          <p:cNvGrpSpPr/>
          <p:nvPr/>
        </p:nvGrpSpPr>
        <p:grpSpPr>
          <a:xfrm flipH="1">
            <a:off x="10828668" y="6092062"/>
            <a:ext cx="1363345" cy="763663"/>
            <a:chOff x="-77" y="3784091"/>
            <a:chExt cx="2423582" cy="1357541"/>
          </a:xfrm>
        </p:grpSpPr>
        <p:sp>
          <p:nvSpPr>
            <p:cNvPr id="42" name="Google Shape;42;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3" name="Google Shape;43;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4" name="Google Shape;44;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5" name="Google Shape;45;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6" name="Google Shape;46;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8803951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960000" y="720000"/>
            <a:ext cx="102720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1" y="6092062"/>
            <a:ext cx="1363345" cy="763663"/>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5" name="Google Shape;55;p6"/>
          <p:cNvGrpSpPr/>
          <p:nvPr/>
        </p:nvGrpSpPr>
        <p:grpSpPr>
          <a:xfrm rot="10800000">
            <a:off x="10828668" y="-5"/>
            <a:ext cx="1363345" cy="763663"/>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3196600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1"/>
        <p:cNvGrpSpPr/>
        <p:nvPr/>
      </p:nvGrpSpPr>
      <p:grpSpPr>
        <a:xfrm>
          <a:off x="0" y="0"/>
          <a:ext cx="0" cy="0"/>
          <a:chOff x="0" y="0"/>
          <a:chExt cx="0" cy="0"/>
        </a:xfrm>
      </p:grpSpPr>
      <p:sp>
        <p:nvSpPr>
          <p:cNvPr id="62" name="Google Shape;62;p7"/>
          <p:cNvSpPr txBox="1">
            <a:spLocks noGrp="1"/>
          </p:cNvSpPr>
          <p:nvPr>
            <p:ph type="title"/>
          </p:nvPr>
        </p:nvSpPr>
        <p:spPr>
          <a:xfrm>
            <a:off x="6586267" y="1717681"/>
            <a:ext cx="2540400" cy="12940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3200"/>
            </a:lvl2pPr>
            <a:lvl3pPr lvl="2">
              <a:spcBef>
                <a:spcPts val="0"/>
              </a:spcBef>
              <a:spcAft>
                <a:spcPts val="0"/>
              </a:spcAft>
              <a:buSzPts val="2400"/>
              <a:buNone/>
              <a:defRPr sz="3200"/>
            </a:lvl3pPr>
            <a:lvl4pPr lvl="3">
              <a:spcBef>
                <a:spcPts val="0"/>
              </a:spcBef>
              <a:spcAft>
                <a:spcPts val="0"/>
              </a:spcAft>
              <a:buSzPts val="2400"/>
              <a:buNone/>
              <a:defRPr sz="3200"/>
            </a:lvl4pPr>
            <a:lvl5pPr lvl="4">
              <a:spcBef>
                <a:spcPts val="0"/>
              </a:spcBef>
              <a:spcAft>
                <a:spcPts val="0"/>
              </a:spcAft>
              <a:buSzPts val="2400"/>
              <a:buNone/>
              <a:defRPr sz="3200"/>
            </a:lvl5pPr>
            <a:lvl6pPr lvl="5">
              <a:spcBef>
                <a:spcPts val="0"/>
              </a:spcBef>
              <a:spcAft>
                <a:spcPts val="0"/>
              </a:spcAft>
              <a:buSzPts val="2400"/>
              <a:buNone/>
              <a:defRPr sz="3200"/>
            </a:lvl6pPr>
            <a:lvl7pPr lvl="6">
              <a:spcBef>
                <a:spcPts val="0"/>
              </a:spcBef>
              <a:spcAft>
                <a:spcPts val="0"/>
              </a:spcAft>
              <a:buSzPts val="2400"/>
              <a:buNone/>
              <a:defRPr sz="3200"/>
            </a:lvl7pPr>
            <a:lvl8pPr lvl="7">
              <a:spcBef>
                <a:spcPts val="0"/>
              </a:spcBef>
              <a:spcAft>
                <a:spcPts val="0"/>
              </a:spcAft>
              <a:buSzPts val="2400"/>
              <a:buNone/>
              <a:defRPr sz="3200"/>
            </a:lvl8pPr>
            <a:lvl9pPr lvl="8">
              <a:spcBef>
                <a:spcPts val="0"/>
              </a:spcBef>
              <a:spcAft>
                <a:spcPts val="0"/>
              </a:spcAft>
              <a:buSzPts val="2400"/>
              <a:buNone/>
              <a:defRPr sz="3200"/>
            </a:lvl9pPr>
          </a:lstStyle>
          <a:p>
            <a:endParaRPr/>
          </a:p>
        </p:txBody>
      </p:sp>
      <p:sp>
        <p:nvSpPr>
          <p:cNvPr id="63" name="Google Shape;63;p7"/>
          <p:cNvSpPr txBox="1">
            <a:spLocks noGrp="1"/>
          </p:cNvSpPr>
          <p:nvPr>
            <p:ph type="body" idx="1"/>
          </p:nvPr>
        </p:nvSpPr>
        <p:spPr>
          <a:xfrm>
            <a:off x="6586267" y="2910051"/>
            <a:ext cx="2540400" cy="24048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0"/>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Tree>
    <p:extLst>
      <p:ext uri="{BB962C8B-B14F-4D97-AF65-F5344CB8AC3E}">
        <p14:creationId xmlns:p14="http://schemas.microsoft.com/office/powerpoint/2010/main" val="31765916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1403733" y="2252600"/>
            <a:ext cx="3489600" cy="1334800"/>
          </a:xfrm>
          <a:prstGeom prst="rect">
            <a:avLst/>
          </a:prstGeom>
        </p:spPr>
        <p:txBody>
          <a:bodyPr spcFirstLastPara="1" wrap="square" lIns="91425" tIns="91425" rIns="91425" bIns="91425" anchor="b" anchorCtr="0">
            <a:noAutofit/>
          </a:bodyPr>
          <a:lstStyle>
            <a:lvl1pPr lvl="0" algn="r">
              <a:spcBef>
                <a:spcPts val="0"/>
              </a:spcBef>
              <a:spcAft>
                <a:spcPts val="0"/>
              </a:spcAft>
              <a:buSzPts val="4200"/>
              <a:buNone/>
              <a:defRPr/>
            </a:lvl1pPr>
            <a:lvl2pPr lvl="1" algn="ctr">
              <a:spcBef>
                <a:spcPts val="0"/>
              </a:spcBef>
              <a:spcAft>
                <a:spcPts val="0"/>
              </a:spcAft>
              <a:buSzPts val="4200"/>
              <a:buNone/>
              <a:defRPr sz="5600"/>
            </a:lvl2pPr>
            <a:lvl3pPr lvl="2" algn="ctr">
              <a:spcBef>
                <a:spcPts val="0"/>
              </a:spcBef>
              <a:spcAft>
                <a:spcPts val="0"/>
              </a:spcAft>
              <a:buSzPts val="4200"/>
              <a:buNone/>
              <a:defRPr sz="5600"/>
            </a:lvl3pPr>
            <a:lvl4pPr lvl="3" algn="ctr">
              <a:spcBef>
                <a:spcPts val="0"/>
              </a:spcBef>
              <a:spcAft>
                <a:spcPts val="0"/>
              </a:spcAft>
              <a:buSzPts val="4200"/>
              <a:buNone/>
              <a:defRPr sz="5600"/>
            </a:lvl4pPr>
            <a:lvl5pPr lvl="4" algn="ctr">
              <a:spcBef>
                <a:spcPts val="0"/>
              </a:spcBef>
              <a:spcAft>
                <a:spcPts val="0"/>
              </a:spcAft>
              <a:buSzPts val="4200"/>
              <a:buNone/>
              <a:defRPr sz="5600"/>
            </a:lvl5pPr>
            <a:lvl6pPr lvl="5" algn="ctr">
              <a:spcBef>
                <a:spcPts val="0"/>
              </a:spcBef>
              <a:spcAft>
                <a:spcPts val="0"/>
              </a:spcAft>
              <a:buSzPts val="4200"/>
              <a:buNone/>
              <a:defRPr sz="5600"/>
            </a:lvl6pPr>
            <a:lvl7pPr lvl="6" algn="ctr">
              <a:spcBef>
                <a:spcPts val="0"/>
              </a:spcBef>
              <a:spcAft>
                <a:spcPts val="0"/>
              </a:spcAft>
              <a:buSzPts val="4200"/>
              <a:buNone/>
              <a:defRPr sz="5600"/>
            </a:lvl7pPr>
            <a:lvl8pPr lvl="7" algn="ctr">
              <a:spcBef>
                <a:spcPts val="0"/>
              </a:spcBef>
              <a:spcAft>
                <a:spcPts val="0"/>
              </a:spcAft>
              <a:buSzPts val="4200"/>
              <a:buNone/>
              <a:defRPr sz="5600"/>
            </a:lvl8pPr>
            <a:lvl9pPr lvl="8" algn="ctr">
              <a:spcBef>
                <a:spcPts val="0"/>
              </a:spcBef>
              <a:spcAft>
                <a:spcPts val="0"/>
              </a:spcAft>
              <a:buSzPts val="4200"/>
              <a:buNone/>
              <a:defRPr sz="5600"/>
            </a:lvl9pPr>
          </a:lstStyle>
          <a:p>
            <a:endParaRPr/>
          </a:p>
        </p:txBody>
      </p:sp>
      <p:sp>
        <p:nvSpPr>
          <p:cNvPr id="80" name="Google Shape;80;p9"/>
          <p:cNvSpPr txBox="1">
            <a:spLocks noGrp="1"/>
          </p:cNvSpPr>
          <p:nvPr>
            <p:ph type="subTitle" idx="1"/>
          </p:nvPr>
        </p:nvSpPr>
        <p:spPr>
          <a:xfrm>
            <a:off x="2184400" y="3544867"/>
            <a:ext cx="2708800" cy="8836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2400">
                <a:latin typeface="Oswald"/>
                <a:ea typeface="Oswald"/>
                <a:cs typeface="Oswald"/>
                <a:sym typeface="Oswald"/>
              </a:defRPr>
            </a:lvl1pPr>
            <a:lvl2pPr lvl="1" algn="ctr">
              <a:lnSpc>
                <a:spcPct val="100000"/>
              </a:lnSpc>
              <a:spcBef>
                <a:spcPts val="0"/>
              </a:spcBef>
              <a:spcAft>
                <a:spcPts val="0"/>
              </a:spcAft>
              <a:buSzPts val="2100"/>
              <a:buNone/>
              <a:defRPr sz="2800"/>
            </a:lvl2pPr>
            <a:lvl3pPr lvl="2" algn="ctr">
              <a:lnSpc>
                <a:spcPct val="100000"/>
              </a:lnSpc>
              <a:spcBef>
                <a:spcPts val="0"/>
              </a:spcBef>
              <a:spcAft>
                <a:spcPts val="0"/>
              </a:spcAft>
              <a:buSzPts val="2100"/>
              <a:buNone/>
              <a:defRPr sz="2800"/>
            </a:lvl3pPr>
            <a:lvl4pPr lvl="3" algn="ctr">
              <a:lnSpc>
                <a:spcPct val="100000"/>
              </a:lnSpc>
              <a:spcBef>
                <a:spcPts val="0"/>
              </a:spcBef>
              <a:spcAft>
                <a:spcPts val="0"/>
              </a:spcAft>
              <a:buSzPts val="2100"/>
              <a:buNone/>
              <a:defRPr sz="2800"/>
            </a:lvl4pPr>
            <a:lvl5pPr lvl="4" algn="ctr">
              <a:lnSpc>
                <a:spcPct val="100000"/>
              </a:lnSpc>
              <a:spcBef>
                <a:spcPts val="0"/>
              </a:spcBef>
              <a:spcAft>
                <a:spcPts val="0"/>
              </a:spcAft>
              <a:buSzPts val="2100"/>
              <a:buNone/>
              <a:defRPr sz="2800"/>
            </a:lvl5pPr>
            <a:lvl6pPr lvl="5" algn="ctr">
              <a:lnSpc>
                <a:spcPct val="100000"/>
              </a:lnSpc>
              <a:spcBef>
                <a:spcPts val="0"/>
              </a:spcBef>
              <a:spcAft>
                <a:spcPts val="0"/>
              </a:spcAft>
              <a:buSzPts val="2100"/>
              <a:buNone/>
              <a:defRPr sz="2800"/>
            </a:lvl6pPr>
            <a:lvl7pPr lvl="6" algn="ctr">
              <a:lnSpc>
                <a:spcPct val="100000"/>
              </a:lnSpc>
              <a:spcBef>
                <a:spcPts val="0"/>
              </a:spcBef>
              <a:spcAft>
                <a:spcPts val="0"/>
              </a:spcAft>
              <a:buSzPts val="2100"/>
              <a:buNone/>
              <a:defRPr sz="2800"/>
            </a:lvl7pPr>
            <a:lvl8pPr lvl="7" algn="ctr">
              <a:lnSpc>
                <a:spcPct val="100000"/>
              </a:lnSpc>
              <a:spcBef>
                <a:spcPts val="0"/>
              </a:spcBef>
              <a:spcAft>
                <a:spcPts val="0"/>
              </a:spcAft>
              <a:buSzPts val="2100"/>
              <a:buNone/>
              <a:defRPr sz="2800"/>
            </a:lvl8pPr>
            <a:lvl9pPr lvl="8" algn="ctr">
              <a:lnSpc>
                <a:spcPct val="100000"/>
              </a:lnSpc>
              <a:spcBef>
                <a:spcPts val="0"/>
              </a:spcBef>
              <a:spcAft>
                <a:spcPts val="0"/>
              </a:spcAft>
              <a:buSzPts val="2100"/>
              <a:buNone/>
              <a:defRPr sz="2800"/>
            </a:lvl9pPr>
          </a:lstStyle>
          <a:p>
            <a:endParaRPr/>
          </a:p>
        </p:txBody>
      </p:sp>
      <p:sp>
        <p:nvSpPr>
          <p:cNvPr id="81" name="Google Shape;81;p9"/>
          <p:cNvSpPr txBox="1">
            <a:spLocks noGrp="1"/>
          </p:cNvSpPr>
          <p:nvPr>
            <p:ph type="body" idx="2"/>
          </p:nvPr>
        </p:nvSpPr>
        <p:spPr>
          <a:xfrm>
            <a:off x="5335300" y="1920000"/>
            <a:ext cx="5896800" cy="30180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grpSp>
        <p:nvGrpSpPr>
          <p:cNvPr id="82" name="Google Shape;82;p9"/>
          <p:cNvGrpSpPr/>
          <p:nvPr/>
        </p:nvGrpSpPr>
        <p:grpSpPr>
          <a:xfrm>
            <a:off x="960000" y="1351500"/>
            <a:ext cx="127200" cy="4155000"/>
            <a:chOff x="4524300" y="1013625"/>
            <a:chExt cx="95400" cy="3116250"/>
          </a:xfrm>
        </p:grpSpPr>
        <p:sp>
          <p:nvSpPr>
            <p:cNvPr id="83" name="Google Shape;83;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4" name="Google Shape;84;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5" name="Google Shape;85;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6" name="Google Shape;86;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7" name="Google Shape;87;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88" name="Google Shape;88;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08823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07"/>
        <p:cNvGrpSpPr/>
        <p:nvPr/>
      </p:nvGrpSpPr>
      <p:grpSpPr>
        <a:xfrm>
          <a:off x="0" y="0"/>
          <a:ext cx="0" cy="0"/>
          <a:chOff x="0" y="0"/>
          <a:chExt cx="0" cy="0"/>
        </a:xfrm>
      </p:grpSpPr>
      <p:sp>
        <p:nvSpPr>
          <p:cNvPr id="108" name="Google Shape;108;p13"/>
          <p:cNvSpPr txBox="1">
            <a:spLocks noGrp="1"/>
          </p:cNvSpPr>
          <p:nvPr>
            <p:ph type="title"/>
          </p:nvPr>
        </p:nvSpPr>
        <p:spPr>
          <a:xfrm>
            <a:off x="2536800" y="2058133"/>
            <a:ext cx="7118400" cy="1803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900"/>
              <a:buNone/>
              <a:defRPr sz="3200">
                <a:latin typeface="Roboto"/>
                <a:ea typeface="Roboto"/>
                <a:cs typeface="Roboto"/>
                <a:sym typeface="Roboto"/>
              </a:defRPr>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09" name="Google Shape;109;p13"/>
          <p:cNvSpPr txBox="1">
            <a:spLocks noGrp="1"/>
          </p:cNvSpPr>
          <p:nvPr>
            <p:ph type="title" idx="2"/>
          </p:nvPr>
        </p:nvSpPr>
        <p:spPr>
          <a:xfrm>
            <a:off x="2536800" y="3985867"/>
            <a:ext cx="7118400" cy="814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800"/>
              <a:buFont typeface="Raleway"/>
              <a:buNone/>
              <a:defRPr sz="24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grpSp>
        <p:nvGrpSpPr>
          <p:cNvPr id="110" name="Google Shape;110;p13"/>
          <p:cNvGrpSpPr/>
          <p:nvPr/>
        </p:nvGrpSpPr>
        <p:grpSpPr>
          <a:xfrm>
            <a:off x="-103" y="5045455"/>
            <a:ext cx="3231443" cy="1810055"/>
            <a:chOff x="-77" y="3784091"/>
            <a:chExt cx="2423582" cy="1357541"/>
          </a:xfrm>
        </p:grpSpPr>
        <p:sp>
          <p:nvSpPr>
            <p:cNvPr id="111" name="Google Shape;111;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2" name="Google Shape;112;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3" name="Google Shape;113;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4" name="Google Shape;114;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5" name="Google Shape;115;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16" name="Google Shape;116;p13"/>
          <p:cNvGrpSpPr/>
          <p:nvPr/>
        </p:nvGrpSpPr>
        <p:grpSpPr>
          <a:xfrm rot="10800000">
            <a:off x="8960564" y="-12"/>
            <a:ext cx="3231443" cy="1810055"/>
            <a:chOff x="-77" y="3784091"/>
            <a:chExt cx="2423582" cy="1357541"/>
          </a:xfrm>
        </p:grpSpPr>
        <p:sp>
          <p:nvSpPr>
            <p:cNvPr id="117" name="Google Shape;117;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8" name="Google Shape;118;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19" name="Google Shape;119;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0" name="Google Shape;120;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21" name="Google Shape;121;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2549998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122"/>
        <p:cNvGrpSpPr/>
        <p:nvPr/>
      </p:nvGrpSpPr>
      <p:grpSpPr>
        <a:xfrm>
          <a:off x="0" y="0"/>
          <a:ext cx="0" cy="0"/>
          <a:chOff x="0" y="0"/>
          <a:chExt cx="0" cy="0"/>
        </a:xfrm>
      </p:grpSpPr>
      <p:sp>
        <p:nvSpPr>
          <p:cNvPr id="123" name="Google Shape;123;p14"/>
          <p:cNvSpPr txBox="1">
            <a:spLocks noGrp="1"/>
          </p:cNvSpPr>
          <p:nvPr>
            <p:ph type="title"/>
          </p:nvPr>
        </p:nvSpPr>
        <p:spPr>
          <a:xfrm>
            <a:off x="6984347" y="2489000"/>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4" name="Google Shape;124;p14"/>
          <p:cNvSpPr txBox="1">
            <a:spLocks noGrp="1"/>
          </p:cNvSpPr>
          <p:nvPr>
            <p:ph type="body" idx="1"/>
          </p:nvPr>
        </p:nvSpPr>
        <p:spPr>
          <a:xfrm>
            <a:off x="69843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25" name="Google Shape;125;p14"/>
          <p:cNvSpPr txBox="1">
            <a:spLocks noGrp="1"/>
          </p:cNvSpPr>
          <p:nvPr>
            <p:ph type="body" idx="2"/>
          </p:nvPr>
        </p:nvSpPr>
        <p:spPr>
          <a:xfrm>
            <a:off x="2347253" y="3201800"/>
            <a:ext cx="2860400" cy="1370400"/>
          </a:xfrm>
          <a:prstGeom prst="rect">
            <a:avLst/>
          </a:prstGeom>
        </p:spPr>
        <p:txBody>
          <a:bodyPr spcFirstLastPara="1" wrap="square" lIns="91425" tIns="91425" rIns="91425" bIns="91425" anchor="t" anchorCtr="0">
            <a:noAutofit/>
          </a:bodyPr>
          <a:lstStyle>
            <a:lvl1pPr marL="609585" lvl="0" indent="-423323" algn="ctr" rtl="0">
              <a:spcBef>
                <a:spcPts val="0"/>
              </a:spcBef>
              <a:spcAft>
                <a:spcPts val="0"/>
              </a:spcAft>
              <a:buSzPts val="1400"/>
              <a:buChar char="●"/>
              <a:defRPr/>
            </a:lvl1pPr>
            <a:lvl2pPr marL="1219170" lvl="1" indent="-423323" rtl="0">
              <a:spcBef>
                <a:spcPts val="0"/>
              </a:spcBef>
              <a:spcAft>
                <a:spcPts val="0"/>
              </a:spcAft>
              <a:buSzPts val="1400"/>
              <a:buChar char="○"/>
              <a:defRPr/>
            </a:lvl2pPr>
            <a:lvl3pPr marL="1828754" lvl="2" indent="-423323" rtl="0">
              <a:spcBef>
                <a:spcPts val="2133"/>
              </a:spcBef>
              <a:spcAft>
                <a:spcPts val="0"/>
              </a:spcAft>
              <a:buSzPts val="1400"/>
              <a:buChar char="■"/>
              <a:defRPr/>
            </a:lvl3pPr>
            <a:lvl4pPr marL="2438339" lvl="3" indent="-423323" rtl="0">
              <a:spcBef>
                <a:spcPts val="2133"/>
              </a:spcBef>
              <a:spcAft>
                <a:spcPts val="0"/>
              </a:spcAft>
              <a:buSzPts val="1400"/>
              <a:buChar char="●"/>
              <a:defRPr/>
            </a:lvl4pPr>
            <a:lvl5pPr marL="3047924" lvl="4" indent="-423323" rtl="0">
              <a:spcBef>
                <a:spcPts val="2133"/>
              </a:spcBef>
              <a:spcAft>
                <a:spcPts val="0"/>
              </a:spcAft>
              <a:buSzPts val="1400"/>
              <a:buChar char="○"/>
              <a:defRPr/>
            </a:lvl5pPr>
            <a:lvl6pPr marL="3657509" lvl="5" indent="-423323" rtl="0">
              <a:spcBef>
                <a:spcPts val="2133"/>
              </a:spcBef>
              <a:spcAft>
                <a:spcPts val="0"/>
              </a:spcAft>
              <a:buSzPts val="1400"/>
              <a:buChar char="■"/>
              <a:defRPr/>
            </a:lvl6pPr>
            <a:lvl7pPr marL="4267093" lvl="6" indent="-423323" rtl="0">
              <a:spcBef>
                <a:spcPts val="2133"/>
              </a:spcBef>
              <a:spcAft>
                <a:spcPts val="0"/>
              </a:spcAft>
              <a:buSzPts val="1400"/>
              <a:buChar char="●"/>
              <a:defRPr/>
            </a:lvl7pPr>
            <a:lvl8pPr marL="4876678" lvl="7" indent="-423323" rtl="0">
              <a:spcBef>
                <a:spcPts val="2133"/>
              </a:spcBef>
              <a:spcAft>
                <a:spcPts val="0"/>
              </a:spcAft>
              <a:buSzPts val="1400"/>
              <a:buChar char="○"/>
              <a:defRPr/>
            </a:lvl8pPr>
            <a:lvl9pPr marL="5486263" lvl="8" indent="-423323" rtl="0">
              <a:spcBef>
                <a:spcPts val="2133"/>
              </a:spcBef>
              <a:spcAft>
                <a:spcPts val="2133"/>
              </a:spcAft>
              <a:buSzPts val="1400"/>
              <a:buChar char="■"/>
              <a:defRPr/>
            </a:lvl9pPr>
          </a:lstStyle>
          <a:p>
            <a:endParaRPr/>
          </a:p>
        </p:txBody>
      </p:sp>
      <p:sp>
        <p:nvSpPr>
          <p:cNvPr id="126" name="Google Shape;126;p14"/>
          <p:cNvSpPr txBox="1">
            <a:spLocks noGrp="1"/>
          </p:cNvSpPr>
          <p:nvPr>
            <p:ph type="title" idx="3"/>
          </p:nvPr>
        </p:nvSpPr>
        <p:spPr>
          <a:xfrm>
            <a:off x="2347247" y="2489000"/>
            <a:ext cx="2860400" cy="763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7" name="Google Shape;127;p14"/>
          <p:cNvSpPr txBox="1">
            <a:spLocks noGrp="1"/>
          </p:cNvSpPr>
          <p:nvPr>
            <p:ph type="title" idx="4"/>
          </p:nvPr>
        </p:nvSpPr>
        <p:spPr>
          <a:xfrm>
            <a:off x="960000" y="720000"/>
            <a:ext cx="1027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28" name="Google Shape;128;p14"/>
          <p:cNvGrpSpPr/>
          <p:nvPr/>
        </p:nvGrpSpPr>
        <p:grpSpPr>
          <a:xfrm rot="-5400000">
            <a:off x="11128501" y="5794495"/>
            <a:ext cx="1363345" cy="763663"/>
            <a:chOff x="-77" y="3784091"/>
            <a:chExt cx="2423582" cy="1357541"/>
          </a:xfrm>
        </p:grpSpPr>
        <p:sp>
          <p:nvSpPr>
            <p:cNvPr id="129" name="Google Shape;129;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0" name="Google Shape;130;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1" name="Google Shape;131;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2" name="Google Shape;132;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3" name="Google Shape;133;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134" name="Google Shape;134;p14"/>
          <p:cNvGrpSpPr/>
          <p:nvPr/>
        </p:nvGrpSpPr>
        <p:grpSpPr>
          <a:xfrm rot="5400000">
            <a:off x="-299833" y="299829"/>
            <a:ext cx="1363345" cy="763663"/>
            <a:chOff x="-77" y="3784091"/>
            <a:chExt cx="2423582" cy="1357541"/>
          </a:xfrm>
        </p:grpSpPr>
        <p:sp>
          <p:nvSpPr>
            <p:cNvPr id="135" name="Google Shape;135;p1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6" name="Google Shape;136;p1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7" name="Google Shape;137;p1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8" name="Google Shape;138;p1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139" name="Google Shape;139;p1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221427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13367C"/>
            </a:gs>
            <a:gs pos="100000">
              <a:schemeClr val="dk2"/>
            </a:gs>
          </a:gsLst>
          <a:lin ang="5400012"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960000" y="720000"/>
            <a:ext cx="10272000" cy="7636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960000" y="1536633"/>
            <a:ext cx="10272000" cy="45552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3253481240"/>
      </p:ext>
    </p:extLst>
  </p:cSld>
  <p:clrMap bg1="lt1" tx1="dk1" bg2="dk2" tx2="lt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9" r:id="rId8"/>
    <p:sldLayoutId id="2147483680" r:id="rId9"/>
    <p:sldLayoutId id="2147483681" r:id="rId10"/>
    <p:sldLayoutId id="2147483682" r:id="rId11"/>
    <p:sldLayoutId id="2147483683" r:id="rId12"/>
    <p:sldLayoutId id="2147483684" r:id="rId13"/>
    <p:sldLayoutId id="2147483686"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4/25/2024</a:t>
            </a:fld>
            <a:endParaRPr lang="en-US" dirty="0"/>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689969837"/>
      </p:ext>
    </p:extLst>
  </p:cSld>
  <p:clrMap bg1="lt1" tx1="dk1" bg2="lt2" tx2="dk2" accent1="accent1" accent2="accent2" accent3="accent3" accent4="accent4" accent5="accent5" accent6="accent6" hlink="hlink" folHlink="folHlink"/>
  <p:sldLayoutIdLst>
    <p:sldLayoutId id="2147483854" r:id="rId1"/>
    <p:sldLayoutId id="2147483855" r:id="rId2"/>
    <p:sldLayoutId id="2147483856" r:id="rId3"/>
    <p:sldLayoutId id="2147483857" r:id="rId4"/>
    <p:sldLayoutId id="2147483858" r:id="rId5"/>
    <p:sldLayoutId id="2147483859" r:id="rId6"/>
    <p:sldLayoutId id="2147483860" r:id="rId7"/>
    <p:sldLayoutId id="2147483861" r:id="rId8"/>
    <p:sldLayoutId id="2147483862" r:id="rId9"/>
    <p:sldLayoutId id="2147483863" r:id="rId10"/>
    <p:sldLayoutId id="2147483864" r:id="rId11"/>
    <p:sldLayoutId id="2147483865" r:id="rId12"/>
    <p:sldLayoutId id="2147483866" r:id="rId13"/>
    <p:sldLayoutId id="2147483867" r:id="rId14"/>
    <p:sldLayoutId id="2147483868" r:id="rId15"/>
    <p:sldLayoutId id="2147483869" r:id="rId16"/>
    <p:sldLayoutId id="2147483870"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1.xml"/><Relationship Id="rId4"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A3ADFBF-7927-2193-F42F-9B8EEC8B1D22}"/>
              </a:ext>
            </a:extLst>
          </p:cNvPr>
          <p:cNvPicPr>
            <a:picLocks noChangeAspect="1"/>
          </p:cNvPicPr>
          <p:nvPr/>
        </p:nvPicPr>
        <p:blipFill>
          <a:blip r:embed="rId2"/>
          <a:stretch>
            <a:fillRect/>
          </a:stretch>
        </p:blipFill>
        <p:spPr>
          <a:xfrm>
            <a:off x="6176682" y="-647700"/>
            <a:ext cx="6015318" cy="4762500"/>
          </a:xfrm>
          <a:prstGeom prst="rect">
            <a:avLst/>
          </a:prstGeom>
        </p:spPr>
      </p:pic>
      <p:pic>
        <p:nvPicPr>
          <p:cNvPr id="6" name="Picture 5">
            <a:extLst>
              <a:ext uri="{FF2B5EF4-FFF2-40B4-BE49-F238E27FC236}">
                <a16:creationId xmlns:a16="http://schemas.microsoft.com/office/drawing/2014/main" id="{EA31A69B-0248-2CEB-733F-CFAB34769704}"/>
              </a:ext>
            </a:extLst>
          </p:cNvPr>
          <p:cNvPicPr>
            <a:picLocks noChangeAspect="1"/>
          </p:cNvPicPr>
          <p:nvPr/>
        </p:nvPicPr>
        <p:blipFill>
          <a:blip r:embed="rId3"/>
          <a:stretch>
            <a:fillRect/>
          </a:stretch>
        </p:blipFill>
        <p:spPr>
          <a:xfrm>
            <a:off x="9583271" y="3917576"/>
            <a:ext cx="2608729" cy="2819401"/>
          </a:xfrm>
          <a:prstGeom prst="rect">
            <a:avLst/>
          </a:prstGeom>
        </p:spPr>
      </p:pic>
      <p:pic>
        <p:nvPicPr>
          <p:cNvPr id="8" name="Picture 7">
            <a:extLst>
              <a:ext uri="{FF2B5EF4-FFF2-40B4-BE49-F238E27FC236}">
                <a16:creationId xmlns:a16="http://schemas.microsoft.com/office/drawing/2014/main" id="{D4B231FB-D4D4-507C-5C89-A6C7D796FEB7}"/>
              </a:ext>
            </a:extLst>
          </p:cNvPr>
          <p:cNvPicPr>
            <a:picLocks noChangeAspect="1"/>
          </p:cNvPicPr>
          <p:nvPr/>
        </p:nvPicPr>
        <p:blipFill>
          <a:blip r:embed="rId4"/>
          <a:stretch>
            <a:fillRect/>
          </a:stretch>
        </p:blipFill>
        <p:spPr>
          <a:xfrm>
            <a:off x="6176681" y="3917576"/>
            <a:ext cx="3406589" cy="2953636"/>
          </a:xfrm>
          <a:prstGeom prst="rect">
            <a:avLst/>
          </a:prstGeom>
        </p:spPr>
      </p:pic>
      <p:sp>
        <p:nvSpPr>
          <p:cNvPr id="10" name="TextBox 9">
            <a:extLst>
              <a:ext uri="{FF2B5EF4-FFF2-40B4-BE49-F238E27FC236}">
                <a16:creationId xmlns:a16="http://schemas.microsoft.com/office/drawing/2014/main" id="{36CFAFD1-5E51-F620-52E5-F04B075BC715}"/>
              </a:ext>
            </a:extLst>
          </p:cNvPr>
          <p:cNvSpPr txBox="1"/>
          <p:nvPr/>
        </p:nvSpPr>
        <p:spPr>
          <a:xfrm>
            <a:off x="502024" y="2172215"/>
            <a:ext cx="5674658" cy="2308324"/>
          </a:xfrm>
          <a:prstGeom prst="rect">
            <a:avLst/>
          </a:prstGeom>
          <a:noFill/>
        </p:spPr>
        <p:txBody>
          <a:bodyPr wrap="square">
            <a:spAutoFit/>
          </a:bodyPr>
          <a:lstStyle/>
          <a:p>
            <a:r>
              <a:rPr lang="en-IN" sz="4800" b="1" dirty="0">
                <a:solidFill>
                  <a:schemeClr val="tx1"/>
                </a:solidFill>
              </a:rPr>
              <a:t>Restaurant  </a:t>
            </a:r>
            <a:br>
              <a:rPr lang="en-IN" sz="4800" b="1" dirty="0">
                <a:solidFill>
                  <a:schemeClr val="tx1"/>
                </a:solidFill>
              </a:rPr>
            </a:br>
            <a:r>
              <a:rPr lang="en-IN" sz="4800" b="1" dirty="0">
                <a:solidFill>
                  <a:schemeClr val="tx1"/>
                </a:solidFill>
              </a:rPr>
              <a:t>Recommendation </a:t>
            </a:r>
            <a:br>
              <a:rPr lang="en-IN" sz="4800" b="1" dirty="0">
                <a:solidFill>
                  <a:schemeClr val="tx1"/>
                </a:solidFill>
              </a:rPr>
            </a:br>
            <a:r>
              <a:rPr lang="en-IN" sz="4800" b="1" dirty="0">
                <a:solidFill>
                  <a:schemeClr val="tx1"/>
                </a:solidFill>
              </a:rPr>
              <a:t>System</a:t>
            </a:r>
            <a:endParaRPr lang="en-IN" sz="4800" dirty="0"/>
          </a:p>
        </p:txBody>
      </p:sp>
    </p:spTree>
    <p:extLst>
      <p:ext uri="{BB962C8B-B14F-4D97-AF65-F5344CB8AC3E}">
        <p14:creationId xmlns:p14="http://schemas.microsoft.com/office/powerpoint/2010/main" val="1913615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8983885-0701-DE04-FE51-97C40F9FF240}"/>
              </a:ext>
            </a:extLst>
          </p:cNvPr>
          <p:cNvSpPr txBox="1"/>
          <p:nvPr/>
        </p:nvSpPr>
        <p:spPr>
          <a:xfrm>
            <a:off x="800100" y="270332"/>
            <a:ext cx="570547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Necessity of Work</a:t>
            </a:r>
          </a:p>
        </p:txBody>
      </p:sp>
      <p:sp>
        <p:nvSpPr>
          <p:cNvPr id="3" name="TextBox 2">
            <a:extLst>
              <a:ext uri="{FF2B5EF4-FFF2-40B4-BE49-F238E27FC236}">
                <a16:creationId xmlns:a16="http://schemas.microsoft.com/office/drawing/2014/main" id="{9D64FF0C-0E45-68BB-DC3A-D7BB3FE78D74}"/>
              </a:ext>
            </a:extLst>
          </p:cNvPr>
          <p:cNvSpPr txBox="1"/>
          <p:nvPr/>
        </p:nvSpPr>
        <p:spPr>
          <a:xfrm>
            <a:off x="800100" y="1439879"/>
            <a:ext cx="8959042" cy="375487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1.Improved Data Efficiency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2. Scalable Solutions</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3. Effective Cold-Start Handling</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4.Make System Location Based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5. Enhanced Data Quality and Accuracy</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 Real-Time Processing Optimization</a:t>
            </a:r>
            <a:endParaRPr lang="en-IN" sz="2000"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7FE63697-BBCD-CF78-58C9-63CE8FD11823}"/>
              </a:ext>
            </a:extLst>
          </p:cNvPr>
          <p:cNvSpPr/>
          <p:nvPr/>
        </p:nvSpPr>
        <p:spPr>
          <a:xfrm flipV="1">
            <a:off x="856129" y="832247"/>
            <a:ext cx="3418847" cy="45719"/>
          </a:xfrm>
          <a:prstGeom prst="rect">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3950522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B7D0372-AF03-A36D-AA34-0178FE3E83F2}"/>
              </a:ext>
            </a:extLst>
          </p:cNvPr>
          <p:cNvSpPr txBox="1"/>
          <p:nvPr/>
        </p:nvSpPr>
        <p:spPr>
          <a:xfrm>
            <a:off x="1143000" y="400050"/>
            <a:ext cx="5486400" cy="830997"/>
          </a:xfrm>
          <a:prstGeom prst="rect">
            <a:avLst/>
          </a:prstGeom>
          <a:noFill/>
        </p:spPr>
        <p:txBody>
          <a:bodyPr wrap="square" rtlCol="0">
            <a:spAutoFit/>
          </a:bodyPr>
          <a:lstStyle/>
          <a:p>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a:t>
            </a:r>
          </a:p>
          <a:p>
            <a:endParaRPr lang="en-IN" sz="2400" dirty="0"/>
          </a:p>
        </p:txBody>
      </p:sp>
      <p:sp>
        <p:nvSpPr>
          <p:cNvPr id="4" name="TextBox 3">
            <a:extLst>
              <a:ext uri="{FF2B5EF4-FFF2-40B4-BE49-F238E27FC236}">
                <a16:creationId xmlns:a16="http://schemas.microsoft.com/office/drawing/2014/main" id="{88C7152B-3A26-50EE-281C-0020A5EBE3BD}"/>
              </a:ext>
            </a:extLst>
          </p:cNvPr>
          <p:cNvSpPr txBox="1"/>
          <p:nvPr/>
        </p:nvSpPr>
        <p:spPr>
          <a:xfrm>
            <a:off x="1237587" y="1420681"/>
            <a:ext cx="8202248" cy="4555093"/>
          </a:xfrm>
          <a:prstGeom prst="rect">
            <a:avLst/>
          </a:prstGeom>
          <a:noFill/>
        </p:spPr>
        <p:txBody>
          <a:bodyPr wrap="square">
            <a:spAutoFit/>
          </a:bodyPr>
          <a:lstStyle/>
          <a:p>
            <a:r>
              <a:rPr lang="en-US" sz="2000" b="1" dirty="0">
                <a:effectLst/>
                <a:latin typeface="Times New Roman" panose="02020603050405020304" pitchFamily="18" charset="0"/>
                <a:ea typeface="Times New Roman" panose="02020603050405020304" pitchFamily="18" charset="0"/>
              </a:rPr>
              <a:t>Hardware Requirements:</a:t>
            </a:r>
            <a:endParaRPr lang="en-IN" sz="16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Processor: Preferably 1.5 GHz or Greater. </a:t>
            </a:r>
            <a:endParaRPr lang="en-IN" sz="1600" dirty="0">
              <a:effectLst/>
              <a:latin typeface="Times New Roman" panose="02020603050405020304" pitchFamily="18" charset="0"/>
              <a:ea typeface="Times New Roman" panose="02020603050405020304" pitchFamily="18" charset="0"/>
            </a:endParaRPr>
          </a:p>
          <a:p>
            <a:pPr marL="457200" algn="just"/>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RAM: 4GB or Greater. </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16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Software Requirements:</a:t>
            </a:r>
            <a:endParaRPr lang="en-IN" sz="1600" dirty="0">
              <a:effectLst/>
              <a:latin typeface="Times New Roman" panose="02020603050405020304" pitchFamily="18" charset="0"/>
              <a:ea typeface="Times New Roman" panose="02020603050405020304" pitchFamily="18" charset="0"/>
            </a:endParaRPr>
          </a:p>
          <a:p>
            <a:r>
              <a:rPr lang="en-US" sz="2000" b="1"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a:p>
            <a:pPr marL="342900" lvl="0" indent="-342900" algn="jus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Visual Studio Code</a:t>
            </a:r>
          </a:p>
          <a:p>
            <a:pPr marL="342900" lvl="0" indent="-342900" algn="jus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rPr>
              <a:t>Python 3.8.0</a:t>
            </a:r>
          </a:p>
          <a:p>
            <a:pPr marL="342900" lvl="0" indent="-342900" algn="just">
              <a:buFont typeface="Symbol" panose="05050102010706020507" pitchFamily="18" charset="2"/>
              <a:buChar char=""/>
            </a:pPr>
            <a:r>
              <a:rPr lang="en-US" dirty="0">
                <a:latin typeface="Times New Roman" panose="02020603050405020304" pitchFamily="18" charset="0"/>
                <a:ea typeface="Times New Roman" panose="02020603050405020304" pitchFamily="18" charset="0"/>
              </a:rPr>
              <a:t>Installation of Python Libraries (pandas , </a:t>
            </a:r>
            <a:r>
              <a:rPr lang="en-US" dirty="0" err="1">
                <a:latin typeface="Times New Roman" panose="02020603050405020304" pitchFamily="18" charset="0"/>
                <a:ea typeface="Times New Roman" panose="02020603050405020304" pitchFamily="18" charset="0"/>
              </a:rPr>
              <a:t>numpy</a:t>
            </a:r>
            <a:r>
              <a:rPr lang="en-US" dirty="0">
                <a:latin typeface="Times New Roman" panose="02020603050405020304" pitchFamily="18" charset="0"/>
                <a:ea typeface="Times New Roman" panose="02020603050405020304" pitchFamily="18" charset="0"/>
              </a:rPr>
              <a:t> , matplotlib )</a:t>
            </a:r>
          </a:p>
          <a:p>
            <a:pPr lvl="0" algn="just"/>
            <a:r>
              <a:rPr lang="en-US" dirty="0">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br>
              <a:rPr lang="en-US" sz="1800" dirty="0">
                <a:effectLst/>
                <a:latin typeface="Times New Roman" panose="02020603050405020304" pitchFamily="18" charset="0"/>
                <a:ea typeface="Times New Roman" panose="02020603050405020304" pitchFamily="18" charset="0"/>
              </a:rPr>
            </a:br>
            <a:endParaRPr lang="en-IN" dirty="0"/>
          </a:p>
        </p:txBody>
      </p:sp>
      <p:sp>
        <p:nvSpPr>
          <p:cNvPr id="5" name="Rectangle 4">
            <a:extLst>
              <a:ext uri="{FF2B5EF4-FFF2-40B4-BE49-F238E27FC236}">
                <a16:creationId xmlns:a16="http://schemas.microsoft.com/office/drawing/2014/main" id="{F6A14B69-2CF8-2AF1-8C64-1C62AD81C5AA}"/>
              </a:ext>
            </a:extLst>
          </p:cNvPr>
          <p:cNvSpPr/>
          <p:nvPr/>
        </p:nvSpPr>
        <p:spPr>
          <a:xfrm flipV="1">
            <a:off x="1143000" y="882226"/>
            <a:ext cx="5113176" cy="45719"/>
          </a:xfrm>
          <a:prstGeom prst="rect">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229063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BEAA8D-81B0-7CD6-6923-F511240797DA}"/>
              </a:ext>
            </a:extLst>
          </p:cNvPr>
          <p:cNvSpPr txBox="1"/>
          <p:nvPr/>
        </p:nvSpPr>
        <p:spPr>
          <a:xfrm>
            <a:off x="759512" y="1605502"/>
            <a:ext cx="9713167" cy="3391185"/>
          </a:xfrm>
          <a:prstGeom prst="rect">
            <a:avLst/>
          </a:prstGeom>
          <a:noFill/>
        </p:spPr>
        <p:txBody>
          <a:bodyPr wrap="square" rtlCol="0">
            <a:spAutoFit/>
          </a:bodyPr>
          <a:lstStyle/>
          <a:p>
            <a:pPr algn="just">
              <a:lnSpc>
                <a:spcPct val="115000"/>
              </a:lnSpc>
              <a:spcAft>
                <a:spcPts val="1000"/>
              </a:spcAft>
            </a:pPr>
            <a:r>
              <a:rPr lang="en-US" b="1" dirty="0">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In this project, we developed a web app which recommend the restaurant based on the choice of your interest. This is used for the users to predict the suitable and best restaurant as per their tastes. The content based filtering and collaborative based filtering makes the recommendation more efficient so that each user can use this application for their easy prediction of restaurant.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The project Restaurant Recommendation System was successfully completed by using latent factor collaborative filtering or matrix factorization. In this project, we developed a model that could recommend the restaurant based on the choice of interest.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5000"/>
              </a:lnSpc>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endParaRPr lang="en-IN"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C2D1B90-941C-35C9-5B6A-96F9B49E2463}"/>
              </a:ext>
            </a:extLst>
          </p:cNvPr>
          <p:cNvSpPr txBox="1"/>
          <p:nvPr/>
        </p:nvSpPr>
        <p:spPr>
          <a:xfrm>
            <a:off x="759512" y="458812"/>
            <a:ext cx="3844213" cy="584775"/>
          </a:xfrm>
          <a:prstGeom prst="rect">
            <a:avLst/>
          </a:prstGeom>
          <a:noFill/>
        </p:spPr>
        <p:txBody>
          <a:bodyPr wrap="square" rtlCol="0">
            <a:spAutoFit/>
          </a:bodyPr>
          <a:lstStyle/>
          <a:p>
            <a:r>
              <a:rPr lang="en-IN" sz="3200" b="1" dirty="0">
                <a:latin typeface="Times New Roman" panose="02020603050405020304" pitchFamily="18" charset="0"/>
                <a:cs typeface="Times New Roman" panose="02020603050405020304" pitchFamily="18" charset="0"/>
              </a:rPr>
              <a:t>Conclusion</a:t>
            </a:r>
          </a:p>
        </p:txBody>
      </p:sp>
      <p:sp>
        <p:nvSpPr>
          <p:cNvPr id="5" name="Rectangle 4">
            <a:extLst>
              <a:ext uri="{FF2B5EF4-FFF2-40B4-BE49-F238E27FC236}">
                <a16:creationId xmlns:a16="http://schemas.microsoft.com/office/drawing/2014/main" id="{10813F4C-05AC-BC5B-E5AA-E3E639AD3095}"/>
              </a:ext>
            </a:extLst>
          </p:cNvPr>
          <p:cNvSpPr/>
          <p:nvPr/>
        </p:nvSpPr>
        <p:spPr>
          <a:xfrm flipV="1">
            <a:off x="1201213" y="1020727"/>
            <a:ext cx="2061181" cy="45719"/>
          </a:xfrm>
          <a:prstGeom prst="rect">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8186947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A3A5F02-C432-F9A5-06C9-C788714566DB}"/>
              </a:ext>
            </a:extLst>
          </p:cNvPr>
          <p:cNvSpPr txBox="1"/>
          <p:nvPr/>
        </p:nvSpPr>
        <p:spPr>
          <a:xfrm>
            <a:off x="3481783" y="2680959"/>
            <a:ext cx="6048375" cy="1200329"/>
          </a:xfrm>
          <a:prstGeom prst="rect">
            <a:avLst/>
          </a:prstGeom>
          <a:noFill/>
        </p:spPr>
        <p:txBody>
          <a:bodyPr wrap="square" rtlCol="0">
            <a:spAutoFit/>
          </a:bodyPr>
          <a:lstStyle/>
          <a:p>
            <a:r>
              <a:rPr lang="en-IN" sz="7200" b="1" dirty="0">
                <a:latin typeface="High Tower Text" panose="02040502050506030303" pitchFamily="18" charset="0"/>
              </a:rPr>
              <a:t>Thank you.</a:t>
            </a:r>
          </a:p>
        </p:txBody>
      </p:sp>
      <p:sp>
        <p:nvSpPr>
          <p:cNvPr id="3" name="Rectangle 2">
            <a:extLst>
              <a:ext uri="{FF2B5EF4-FFF2-40B4-BE49-F238E27FC236}">
                <a16:creationId xmlns:a16="http://schemas.microsoft.com/office/drawing/2014/main" id="{D78F5D2C-E274-BBC2-1784-D6C07A90EC0D}"/>
              </a:ext>
            </a:extLst>
          </p:cNvPr>
          <p:cNvSpPr/>
          <p:nvPr/>
        </p:nvSpPr>
        <p:spPr>
          <a:xfrm flipV="1">
            <a:off x="2561589" y="3907791"/>
            <a:ext cx="6507980" cy="54062"/>
          </a:xfrm>
          <a:prstGeom prst="rect">
            <a:avLst/>
          </a:prstGeom>
          <a:solidFill>
            <a:schemeClr val="accent6"/>
          </a:solidFill>
          <a:ln>
            <a:solidFill>
              <a:schemeClr val="bg1"/>
            </a:solidFill>
          </a:ln>
          <a:effectLst>
            <a:glow rad="63500">
              <a:schemeClr val="accent5">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92885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dk2"/>
            </a:gs>
          </a:gsLst>
          <a:lin ang="5400012" scaled="0"/>
        </a:gradFill>
        <a:effectLst/>
      </p:bgPr>
    </p:bg>
    <p:spTree>
      <p:nvGrpSpPr>
        <p:cNvPr id="1" name="Shape 665"/>
        <p:cNvGrpSpPr/>
        <p:nvPr/>
      </p:nvGrpSpPr>
      <p:grpSpPr>
        <a:xfrm>
          <a:off x="0" y="0"/>
          <a:ext cx="0" cy="0"/>
          <a:chOff x="0" y="0"/>
          <a:chExt cx="0" cy="0"/>
        </a:xfrm>
      </p:grpSpPr>
      <p:sp>
        <p:nvSpPr>
          <p:cNvPr id="666" name="Google Shape;666;p28"/>
          <p:cNvSpPr txBox="1">
            <a:spLocks noGrp="1"/>
          </p:cNvSpPr>
          <p:nvPr>
            <p:ph type="title"/>
          </p:nvPr>
        </p:nvSpPr>
        <p:spPr>
          <a:xfrm>
            <a:off x="553256" y="1402051"/>
            <a:ext cx="10272000" cy="2135495"/>
          </a:xfrm>
          <a:prstGeom prst="rect">
            <a:avLst/>
          </a:prstGeom>
        </p:spPr>
        <p:txBody>
          <a:bodyPr spcFirstLastPara="1" wrap="square" lIns="121900" tIns="121900" rIns="121900" bIns="121900" anchor="t" anchorCtr="0">
            <a:noAutofit/>
          </a:bodyPr>
          <a:lstStyle/>
          <a:p>
            <a:pPr algn="ctr"/>
            <a:r>
              <a:rPr lang="en" sz="3200" b="1" dirty="0">
                <a:solidFill>
                  <a:srgbClr val="000000"/>
                </a:solidFill>
                <a:latin typeface="Times New Roman" panose="02020603050405020304" pitchFamily="18" charset="0"/>
                <a:cs typeface="Times New Roman" panose="02020603050405020304" pitchFamily="18" charset="0"/>
              </a:rPr>
              <a:t>Dr.J.J.Magdum, Trust’s</a:t>
            </a:r>
            <a:br>
              <a:rPr lang="en" b="1" dirty="0">
                <a:solidFill>
                  <a:srgbClr val="000000"/>
                </a:solidFill>
                <a:latin typeface="Times New Roman" panose="02020603050405020304" pitchFamily="18" charset="0"/>
                <a:cs typeface="Times New Roman" panose="02020603050405020304" pitchFamily="18" charset="0"/>
              </a:rPr>
            </a:br>
            <a:r>
              <a:rPr lang="en" sz="3200" b="1" dirty="0">
                <a:solidFill>
                  <a:srgbClr val="000000"/>
                </a:solidFill>
                <a:latin typeface="Times New Roman" panose="02020603050405020304" pitchFamily="18" charset="0"/>
                <a:cs typeface="Times New Roman" panose="02020603050405020304" pitchFamily="18" charset="0"/>
              </a:rPr>
              <a:t>Dr.J.J.Magdum, College of Engineering,Jaysingpur</a:t>
            </a:r>
            <a:endParaRPr b="1" dirty="0">
              <a:solidFill>
                <a:srgbClr val="00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3059" y="-19203"/>
            <a:ext cx="983673" cy="1748752"/>
          </a:xfrm>
          <a:prstGeom prst="rect">
            <a:avLst/>
          </a:prstGeom>
        </p:spPr>
      </p:pic>
      <p:sp>
        <p:nvSpPr>
          <p:cNvPr id="4" name="TextBox 3"/>
          <p:cNvSpPr txBox="1"/>
          <p:nvPr/>
        </p:nvSpPr>
        <p:spPr>
          <a:xfrm>
            <a:off x="1889803" y="2469798"/>
            <a:ext cx="8935453" cy="523220"/>
          </a:xfrm>
          <a:prstGeom prst="rect">
            <a:avLst/>
          </a:prstGeom>
          <a:noFill/>
        </p:spPr>
        <p:txBody>
          <a:bodyPr wrap="square" rtlCol="0">
            <a:spAutoFit/>
          </a:bodyPr>
          <a:lstStyle/>
          <a:p>
            <a:pPr defTabSz="1219170">
              <a:buClr>
                <a:srgbClr val="000000"/>
              </a:buClr>
            </a:pPr>
            <a:r>
              <a:rPr lang="en-US" sz="2800" b="1" kern="0" dirty="0">
                <a:solidFill>
                  <a:srgbClr val="000000"/>
                </a:solidFill>
                <a:latin typeface="Times New Roman" panose="02020603050405020304" pitchFamily="18" charset="0"/>
                <a:cs typeface="Times New Roman" panose="02020603050405020304" pitchFamily="18" charset="0"/>
                <a:sym typeface="Arial"/>
              </a:rPr>
              <a:t>Department of Computer Science and Engineering</a:t>
            </a:r>
          </a:p>
        </p:txBody>
      </p:sp>
      <p:graphicFrame>
        <p:nvGraphicFramePr>
          <p:cNvPr id="2" name="Table 1">
            <a:extLst>
              <a:ext uri="{FF2B5EF4-FFF2-40B4-BE49-F238E27FC236}">
                <a16:creationId xmlns:a16="http://schemas.microsoft.com/office/drawing/2014/main" id="{A5590260-0E45-A944-2D36-CEBB8974AF5F}"/>
              </a:ext>
            </a:extLst>
          </p:cNvPr>
          <p:cNvGraphicFramePr>
            <a:graphicFrameLocks noGrp="1"/>
          </p:cNvGraphicFramePr>
          <p:nvPr>
            <p:extLst>
              <p:ext uri="{D42A27DB-BD31-4B8C-83A1-F6EECF244321}">
                <p14:modId xmlns:p14="http://schemas.microsoft.com/office/powerpoint/2010/main" val="496614233"/>
              </p:ext>
            </p:extLst>
          </p:nvPr>
        </p:nvGraphicFramePr>
        <p:xfrm>
          <a:off x="3099841" y="3150803"/>
          <a:ext cx="5178830" cy="2011680"/>
        </p:xfrm>
        <a:graphic>
          <a:graphicData uri="http://schemas.openxmlformats.org/drawingml/2006/table">
            <a:tbl>
              <a:tblPr firstRow="1" bandRow="1">
                <a:effectLst>
                  <a:innerShdw blurRad="63500" dist="50800" dir="16200000">
                    <a:prstClr val="black">
                      <a:alpha val="50000"/>
                    </a:prstClr>
                  </a:innerShdw>
                </a:effectLst>
                <a:tableStyleId>{2D5ABB26-0587-4C30-8999-92F81FD0307C}</a:tableStyleId>
              </a:tblPr>
              <a:tblGrid>
                <a:gridCol w="3591098">
                  <a:extLst>
                    <a:ext uri="{9D8B030D-6E8A-4147-A177-3AD203B41FA5}">
                      <a16:colId xmlns:a16="http://schemas.microsoft.com/office/drawing/2014/main" val="1393816975"/>
                    </a:ext>
                  </a:extLst>
                </a:gridCol>
                <a:gridCol w="1587732">
                  <a:extLst>
                    <a:ext uri="{9D8B030D-6E8A-4147-A177-3AD203B41FA5}">
                      <a16:colId xmlns:a16="http://schemas.microsoft.com/office/drawing/2014/main" val="2920155861"/>
                    </a:ext>
                  </a:extLst>
                </a:gridCol>
              </a:tblGrid>
              <a:tr h="263241">
                <a:tc>
                  <a:txBody>
                    <a:bodyPr/>
                    <a:lstStyle/>
                    <a:p>
                      <a:pPr algn="ctr"/>
                      <a:r>
                        <a:rPr lang="en-IN" sz="1600" b="1" dirty="0">
                          <a:solidFill>
                            <a:schemeClr val="bg2"/>
                          </a:solidFill>
                          <a:latin typeface="Times New Roman" panose="02020603050405020304" pitchFamily="18" charset="0"/>
                          <a:cs typeface="Times New Roman" panose="02020603050405020304" pitchFamily="18" charset="0"/>
                        </a:rPr>
                        <a:t>Student Name</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IN" sz="1600" b="1" dirty="0">
                          <a:solidFill>
                            <a:schemeClr val="bg2"/>
                          </a:solidFill>
                          <a:latin typeface="Times New Roman" panose="02020603050405020304" pitchFamily="18" charset="0"/>
                          <a:cs typeface="Times New Roman" panose="02020603050405020304" pitchFamily="18" charset="0"/>
                        </a:rPr>
                        <a:t>Roll No</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37687069"/>
                  </a:ext>
                </a:extLst>
              </a:tr>
              <a:tr h="263241">
                <a:tc>
                  <a:txBody>
                    <a:bodyPr/>
                    <a:lstStyle/>
                    <a:p>
                      <a:pPr algn="l"/>
                      <a:r>
                        <a:rPr lang="en-US" sz="1600" b="0" dirty="0">
                          <a:solidFill>
                            <a:schemeClr val="bg2"/>
                          </a:solidFill>
                          <a:latin typeface="Times New Roman" panose="02020603050405020304" pitchFamily="18" charset="0"/>
                          <a:cs typeface="Times New Roman" panose="02020603050405020304" pitchFamily="18" charset="0"/>
                        </a:rPr>
                        <a:t>Yogesh </a:t>
                      </a:r>
                      <a:r>
                        <a:rPr lang="en-US" sz="1600" b="0" dirty="0" err="1">
                          <a:solidFill>
                            <a:schemeClr val="bg2"/>
                          </a:solidFill>
                          <a:latin typeface="Times New Roman" panose="02020603050405020304" pitchFamily="18" charset="0"/>
                          <a:cs typeface="Times New Roman" panose="02020603050405020304" pitchFamily="18" charset="0"/>
                        </a:rPr>
                        <a:t>Yashvant</a:t>
                      </a:r>
                      <a:r>
                        <a:rPr lang="en-US" sz="1600" b="0" dirty="0">
                          <a:solidFill>
                            <a:schemeClr val="bg2"/>
                          </a:solidFill>
                          <a:latin typeface="Times New Roman" panose="02020603050405020304" pitchFamily="18" charset="0"/>
                          <a:cs typeface="Times New Roman" panose="02020603050405020304" pitchFamily="18" charset="0"/>
                        </a:rPr>
                        <a:t> Dapale</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600" b="0" dirty="0">
                          <a:solidFill>
                            <a:schemeClr val="bg2"/>
                          </a:solidFill>
                          <a:latin typeface="Times New Roman" panose="02020603050405020304" pitchFamily="18" charset="0"/>
                          <a:cs typeface="Times New Roman" panose="02020603050405020304" pitchFamily="18" charset="0"/>
                        </a:rPr>
                        <a:t>59</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507970894"/>
                  </a:ext>
                </a:extLst>
              </a:tr>
              <a:tr h="263241">
                <a:tc>
                  <a:txBody>
                    <a:bodyPr/>
                    <a:lstStyle/>
                    <a:p>
                      <a:pPr algn="l"/>
                      <a:r>
                        <a:rPr lang="en-US" sz="1600" b="0" dirty="0">
                          <a:solidFill>
                            <a:schemeClr val="bg2"/>
                          </a:solidFill>
                          <a:latin typeface="Times New Roman" panose="02020603050405020304" pitchFamily="18" charset="0"/>
                          <a:cs typeface="Times New Roman" panose="02020603050405020304" pitchFamily="18" charset="0"/>
                        </a:rPr>
                        <a:t>Pratik Sanjay </a:t>
                      </a:r>
                      <a:r>
                        <a:rPr lang="en-US" sz="1600" b="0" dirty="0" err="1">
                          <a:solidFill>
                            <a:schemeClr val="bg2"/>
                          </a:solidFill>
                          <a:latin typeface="Times New Roman" panose="02020603050405020304" pitchFamily="18" charset="0"/>
                          <a:cs typeface="Times New Roman" panose="02020603050405020304" pitchFamily="18" charset="0"/>
                        </a:rPr>
                        <a:t>Farakte</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600" b="0" dirty="0">
                          <a:solidFill>
                            <a:schemeClr val="bg2"/>
                          </a:solidFill>
                          <a:latin typeface="Times New Roman" panose="02020603050405020304" pitchFamily="18" charset="0"/>
                          <a:cs typeface="Times New Roman" panose="02020603050405020304" pitchFamily="18" charset="0"/>
                        </a:rPr>
                        <a:t>6</a:t>
                      </a:r>
                      <a:r>
                        <a:rPr lang="en-IN" sz="1600" b="0" dirty="0">
                          <a:solidFill>
                            <a:schemeClr val="bg2"/>
                          </a:solidFill>
                          <a:latin typeface="Times New Roman" panose="02020603050405020304" pitchFamily="18" charset="0"/>
                          <a:cs typeface="Times New Roman" panose="02020603050405020304" pitchFamily="18" charset="0"/>
                        </a:rPr>
                        <a:t>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712300178"/>
                  </a:ext>
                </a:extLst>
              </a:tr>
              <a:tr h="263241">
                <a:tc>
                  <a:txBody>
                    <a:bodyPr/>
                    <a:lstStyle/>
                    <a:p>
                      <a:pPr algn="l"/>
                      <a:r>
                        <a:rPr lang="en-US" sz="1600" b="0" dirty="0">
                          <a:solidFill>
                            <a:schemeClr val="bg2"/>
                          </a:solidFill>
                          <a:latin typeface="Times New Roman" panose="02020603050405020304" pitchFamily="18" charset="0"/>
                          <a:cs typeface="Times New Roman" panose="02020603050405020304" pitchFamily="18" charset="0"/>
                        </a:rPr>
                        <a:t>Azhar </a:t>
                      </a:r>
                      <a:r>
                        <a:rPr lang="en-US" sz="1600" b="0" dirty="0" err="1">
                          <a:solidFill>
                            <a:schemeClr val="bg2"/>
                          </a:solidFill>
                          <a:latin typeface="Times New Roman" panose="02020603050405020304" pitchFamily="18" charset="0"/>
                          <a:cs typeface="Times New Roman" panose="02020603050405020304" pitchFamily="18" charset="0"/>
                        </a:rPr>
                        <a:t>Gadad</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600" b="0" dirty="0">
                          <a:solidFill>
                            <a:schemeClr val="bg2"/>
                          </a:solidFill>
                          <a:latin typeface="Times New Roman" panose="02020603050405020304" pitchFamily="18" charset="0"/>
                          <a:cs typeface="Times New Roman" panose="02020603050405020304" pitchFamily="18" charset="0"/>
                        </a:rPr>
                        <a:t>6</a:t>
                      </a:r>
                      <a:r>
                        <a:rPr lang="en-IN" sz="1600" b="0" dirty="0">
                          <a:solidFill>
                            <a:schemeClr val="bg2"/>
                          </a:solidFill>
                          <a:latin typeface="Times New Roman" panose="02020603050405020304" pitchFamily="18" charset="0"/>
                          <a:cs typeface="Times New Roman" panose="02020603050405020304" pitchFamily="18" charset="0"/>
                        </a:rPr>
                        <a:t>1</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690733886"/>
                  </a:ext>
                </a:extLst>
              </a:tr>
              <a:tr h="263241">
                <a:tc>
                  <a:txBody>
                    <a:bodyPr/>
                    <a:lstStyle/>
                    <a:p>
                      <a:pPr algn="l"/>
                      <a:r>
                        <a:rPr lang="en-US" sz="1600" b="0" dirty="0">
                          <a:solidFill>
                            <a:schemeClr val="bg2"/>
                          </a:solidFill>
                          <a:latin typeface="Times New Roman" panose="02020603050405020304" pitchFamily="18" charset="0"/>
                          <a:cs typeface="Times New Roman" panose="02020603050405020304" pitchFamily="18" charset="0"/>
                        </a:rPr>
                        <a:t>Milind </a:t>
                      </a:r>
                      <a:r>
                        <a:rPr lang="en-US" sz="1600" b="0" dirty="0" err="1">
                          <a:solidFill>
                            <a:schemeClr val="bg2"/>
                          </a:solidFill>
                          <a:latin typeface="Times New Roman" panose="02020603050405020304" pitchFamily="18" charset="0"/>
                          <a:cs typeface="Times New Roman" panose="02020603050405020304" pitchFamily="18" charset="0"/>
                        </a:rPr>
                        <a:t>Sanjaykumar</a:t>
                      </a:r>
                      <a:r>
                        <a:rPr lang="en-US" sz="1600" b="0" dirty="0">
                          <a:solidFill>
                            <a:schemeClr val="bg2"/>
                          </a:solidFill>
                          <a:latin typeface="Times New Roman" panose="02020603050405020304" pitchFamily="18" charset="0"/>
                          <a:cs typeface="Times New Roman" panose="02020603050405020304" pitchFamily="18" charset="0"/>
                        </a:rPr>
                        <a:t> </a:t>
                      </a:r>
                      <a:r>
                        <a:rPr lang="en-US" sz="1600" b="0" dirty="0" err="1">
                          <a:solidFill>
                            <a:schemeClr val="bg2"/>
                          </a:solidFill>
                          <a:latin typeface="Times New Roman" panose="02020603050405020304" pitchFamily="18" charset="0"/>
                          <a:cs typeface="Times New Roman" panose="02020603050405020304" pitchFamily="18" charset="0"/>
                        </a:rPr>
                        <a:t>Hodagepatil</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600" b="0" dirty="0">
                          <a:solidFill>
                            <a:schemeClr val="bg2"/>
                          </a:solidFill>
                          <a:latin typeface="Times New Roman" panose="02020603050405020304" pitchFamily="18" charset="0"/>
                          <a:cs typeface="Times New Roman" panose="02020603050405020304" pitchFamily="18" charset="0"/>
                        </a:rPr>
                        <a:t>6</a:t>
                      </a:r>
                      <a:r>
                        <a:rPr lang="en-IN" sz="1600" b="0" dirty="0">
                          <a:solidFill>
                            <a:schemeClr val="bg2"/>
                          </a:solidFill>
                          <a:latin typeface="Times New Roman" panose="02020603050405020304" pitchFamily="18" charset="0"/>
                          <a:cs typeface="Times New Roman" panose="02020603050405020304" pitchFamily="18" charset="0"/>
                        </a:rPr>
                        <a:t>2</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922238276"/>
                  </a:ext>
                </a:extLst>
              </a:tr>
              <a:tr h="263241">
                <a:tc>
                  <a:txBody>
                    <a:bodyPr/>
                    <a:lstStyle/>
                    <a:p>
                      <a:pPr algn="l"/>
                      <a:r>
                        <a:rPr lang="en-US" sz="1600" b="0" dirty="0">
                          <a:solidFill>
                            <a:schemeClr val="bg2"/>
                          </a:solidFill>
                          <a:latin typeface="Times New Roman" panose="02020603050405020304" pitchFamily="18" charset="0"/>
                          <a:cs typeface="Times New Roman" panose="02020603050405020304" pitchFamily="18" charset="0"/>
                        </a:rPr>
                        <a:t>Yogesh Balkrishna </a:t>
                      </a:r>
                      <a:r>
                        <a:rPr lang="en-US" sz="1600" b="0" dirty="0" err="1">
                          <a:solidFill>
                            <a:schemeClr val="bg2"/>
                          </a:solidFill>
                          <a:latin typeface="Times New Roman" panose="02020603050405020304" pitchFamily="18" charset="0"/>
                          <a:cs typeface="Times New Roman" panose="02020603050405020304" pitchFamily="18" charset="0"/>
                        </a:rPr>
                        <a:t>Mudalkar</a:t>
                      </a:r>
                      <a:endParaRPr lang="en-IN"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a:r>
                        <a:rPr lang="en-US" sz="1600" b="0" dirty="0">
                          <a:solidFill>
                            <a:schemeClr val="bg2"/>
                          </a:solidFill>
                          <a:latin typeface="Times New Roman" panose="02020603050405020304" pitchFamily="18" charset="0"/>
                          <a:cs typeface="Times New Roman" panose="02020603050405020304" pitchFamily="18" charset="0"/>
                        </a:rPr>
                        <a:t>6</a:t>
                      </a:r>
                      <a:r>
                        <a:rPr lang="en-IN" sz="1600" b="0" dirty="0">
                          <a:solidFill>
                            <a:schemeClr val="bg2"/>
                          </a:solidFill>
                          <a:latin typeface="Times New Roman" panose="02020603050405020304" pitchFamily="18" charset="0"/>
                          <a:cs typeface="Times New Roman" panose="02020603050405020304" pitchFamily="18" charset="0"/>
                        </a:rPr>
                        <a:t>3</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032099727"/>
                  </a:ext>
                </a:extLst>
              </a:tr>
            </a:tbl>
          </a:graphicData>
        </a:graphic>
      </p:graphicFrame>
      <p:sp>
        <p:nvSpPr>
          <p:cNvPr id="5" name="TextBox 4">
            <a:extLst>
              <a:ext uri="{FF2B5EF4-FFF2-40B4-BE49-F238E27FC236}">
                <a16:creationId xmlns:a16="http://schemas.microsoft.com/office/drawing/2014/main" id="{F27609C2-0AFA-C36D-4B85-43FACC8F7561}"/>
              </a:ext>
            </a:extLst>
          </p:cNvPr>
          <p:cNvSpPr txBox="1"/>
          <p:nvPr/>
        </p:nvSpPr>
        <p:spPr>
          <a:xfrm>
            <a:off x="4208578" y="5455949"/>
            <a:ext cx="3341716" cy="369332"/>
          </a:xfrm>
          <a:prstGeom prst="rect">
            <a:avLst/>
          </a:prstGeom>
          <a:noFill/>
        </p:spPr>
        <p:txBody>
          <a:bodyPr wrap="square" rtlCol="0">
            <a:spAutoFit/>
          </a:bodyPr>
          <a:lstStyle/>
          <a:p>
            <a:r>
              <a:rPr lang="en-IN" b="1" dirty="0">
                <a:solidFill>
                  <a:schemeClr val="tx2"/>
                </a:solidFill>
                <a:latin typeface="Times New Roman" panose="02020603050405020304" pitchFamily="18" charset="0"/>
                <a:cs typeface="Times New Roman" panose="02020603050405020304" pitchFamily="18" charset="0"/>
              </a:rPr>
              <a:t>Project Guide: Prof. R. D. Mane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F4BB3D-6AD9-B60B-AD4A-F3BD3D87A77A}"/>
              </a:ext>
            </a:extLst>
          </p:cNvPr>
          <p:cNvSpPr txBox="1"/>
          <p:nvPr/>
        </p:nvSpPr>
        <p:spPr>
          <a:xfrm>
            <a:off x="1266477" y="199750"/>
            <a:ext cx="7062875" cy="5904501"/>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Contents</a:t>
            </a:r>
          </a:p>
          <a:p>
            <a:pPr marL="342900" indent="-342900">
              <a:buFont typeface="Wingdings" panose="05000000000000000000" pitchFamily="2" charset="2"/>
              <a:buChar char="q"/>
            </a:pPr>
            <a:endParaRPr lang="en-IN" b="1"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Introduction</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Abstract</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Problem statement</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Architecture Diagram</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cs typeface="Times New Roman" panose="02020603050405020304" pitchFamily="18" charset="0"/>
              </a:rPr>
              <a:t>Literature Review</a:t>
            </a:r>
          </a:p>
          <a:p>
            <a:pPr marL="342900" indent="-342900">
              <a:lnSpc>
                <a:spcPct val="150000"/>
              </a:lnSpc>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Necessity of Work</a:t>
            </a:r>
          </a:p>
          <a:p>
            <a:pPr marL="342900" indent="-342900">
              <a:lnSpc>
                <a:spcPct val="150000"/>
              </a:lnSpc>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Methodology </a:t>
            </a:r>
          </a:p>
          <a:p>
            <a:pPr marL="342900" indent="-342900">
              <a:lnSpc>
                <a:spcPct val="150000"/>
              </a:lnSpc>
              <a:buFont typeface="Wingdings" panose="05000000000000000000" pitchFamily="2" charset="2"/>
              <a:buChar char="q"/>
            </a:pPr>
            <a:r>
              <a:rPr lang="en-IN" sz="2400" b="1" dirty="0">
                <a:effectLst/>
                <a:latin typeface="Times New Roman" panose="02020603050405020304" pitchFamily="18" charset="0"/>
                <a:ea typeface="Calibri" panose="020F0502020204030204" pitchFamily="34" charset="0"/>
                <a:cs typeface="Times New Roman" panose="02020603050405020304" pitchFamily="18" charset="0"/>
              </a:rPr>
              <a:t>Hardware and Software Requirements</a:t>
            </a:r>
          </a:p>
          <a:p>
            <a:pPr marL="342900" indent="-342900">
              <a:lnSpc>
                <a:spcPct val="150000"/>
              </a:lnSpc>
              <a:buFont typeface="Wingdings" panose="05000000000000000000" pitchFamily="2" charset="2"/>
              <a:buChar char="q"/>
            </a:pPr>
            <a:r>
              <a:rPr lang="en-IN" sz="24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9FF6EE25-36E9-16E4-F22C-BFEE94896EE4}"/>
              </a:ext>
            </a:extLst>
          </p:cNvPr>
          <p:cNvSpPr/>
          <p:nvPr/>
        </p:nvSpPr>
        <p:spPr>
          <a:xfrm flipV="1">
            <a:off x="1344168" y="922923"/>
            <a:ext cx="2793879" cy="45719"/>
          </a:xfrm>
          <a:prstGeom prst="rect">
            <a:avLst/>
          </a:prstGeom>
          <a:solidFill>
            <a:schemeClr val="bg2">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5244042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94BE0F-6418-ABC4-7D14-B50943AEB9A7}"/>
              </a:ext>
            </a:extLst>
          </p:cNvPr>
          <p:cNvSpPr txBox="1"/>
          <p:nvPr/>
        </p:nvSpPr>
        <p:spPr>
          <a:xfrm>
            <a:off x="848369" y="160933"/>
            <a:ext cx="3475657" cy="954107"/>
          </a:xfrm>
          <a:prstGeom prst="rect">
            <a:avLst/>
          </a:prstGeom>
          <a:noFill/>
        </p:spPr>
        <p:txBody>
          <a:bodyPr wrap="square" rtlCol="0">
            <a:spAutoFit/>
          </a:bodyPr>
          <a:lstStyle/>
          <a:p>
            <a:r>
              <a:rPr lang="en-IN" sz="2800" b="1" dirty="0">
                <a:latin typeface="Times New Roman" panose="02020603050405020304" pitchFamily="18" charset="0"/>
                <a:cs typeface="Times New Roman" panose="02020603050405020304" pitchFamily="18" charset="0"/>
              </a:rPr>
              <a:t>Introduction</a:t>
            </a:r>
          </a:p>
          <a:p>
            <a:endParaRPr lang="en-IN" sz="28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C56E8F4-0851-B160-D671-B9434CEE4D9E}"/>
              </a:ext>
            </a:extLst>
          </p:cNvPr>
          <p:cNvSpPr txBox="1"/>
          <p:nvPr/>
        </p:nvSpPr>
        <p:spPr>
          <a:xfrm>
            <a:off x="755209" y="1176335"/>
            <a:ext cx="10440228" cy="4247317"/>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proposed topic for this project report centers around the development of a Restaurant Recommendation System.</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cutting-edge solution designed to revolutionize the dining experience for individuals in an increasingly dynamic and diverse culinary landscape.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today's fast-paced world, people are often faced with the daunting task of choosing a restaurant f rom an overwhelming number of options, each offering a unique dining experience.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recommendation system aims to streamline the decision-making process by harnessing the power of data analysis and user preferences to provide personalized restaurant suggestions.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motivation behind selecting this topic is rooted in the growing importance of technology in shaping consumer choices and enhancing user experiences. </a:t>
            </a: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3212914E-DC14-D4FE-F77A-0EEF9A4047EC}"/>
              </a:ext>
            </a:extLst>
          </p:cNvPr>
          <p:cNvSpPr/>
          <p:nvPr/>
        </p:nvSpPr>
        <p:spPr>
          <a:xfrm flipV="1">
            <a:off x="848369" y="736168"/>
            <a:ext cx="3235434" cy="45719"/>
          </a:xfrm>
          <a:prstGeom prst="rect">
            <a:avLst/>
          </a:prstGeom>
          <a:solidFill>
            <a:schemeClr val="bg2">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144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B4F31C-3B05-0F9A-4E83-126CEF43560F}"/>
              </a:ext>
            </a:extLst>
          </p:cNvPr>
          <p:cNvSpPr txBox="1"/>
          <p:nvPr/>
        </p:nvSpPr>
        <p:spPr>
          <a:xfrm>
            <a:off x="886470" y="148787"/>
            <a:ext cx="2825373" cy="707886"/>
          </a:xfrm>
          <a:prstGeom prst="rect">
            <a:avLst/>
          </a:prstGeom>
          <a:noFill/>
        </p:spPr>
        <p:txBody>
          <a:bodyPr wrap="square" rtlCol="0">
            <a:spAutoFit/>
          </a:bodyPr>
          <a:lstStyle/>
          <a:p>
            <a:r>
              <a:rPr lang="en-IN" sz="4000" b="1" dirty="0">
                <a:latin typeface="Times New Roman" panose="02020603050405020304" pitchFamily="18" charset="0"/>
                <a:cs typeface="Times New Roman" panose="02020603050405020304" pitchFamily="18" charset="0"/>
              </a:rPr>
              <a:t>A</a:t>
            </a:r>
            <a:r>
              <a:rPr lang="en-IN" sz="3600" b="1" dirty="0">
                <a:latin typeface="Times New Roman" panose="02020603050405020304" pitchFamily="18" charset="0"/>
                <a:cs typeface="Times New Roman" panose="02020603050405020304" pitchFamily="18" charset="0"/>
              </a:rPr>
              <a:t>bstract</a:t>
            </a:r>
          </a:p>
        </p:txBody>
      </p:sp>
      <p:sp>
        <p:nvSpPr>
          <p:cNvPr id="3" name="TextBox 2">
            <a:extLst>
              <a:ext uri="{FF2B5EF4-FFF2-40B4-BE49-F238E27FC236}">
                <a16:creationId xmlns:a16="http://schemas.microsoft.com/office/drawing/2014/main" id="{0EFA7050-0624-5A6E-E9DB-F4E77E8AB689}"/>
              </a:ext>
            </a:extLst>
          </p:cNvPr>
          <p:cNvSpPr txBox="1"/>
          <p:nvPr/>
        </p:nvSpPr>
        <p:spPr>
          <a:xfrm>
            <a:off x="886470" y="1264366"/>
            <a:ext cx="9957660" cy="3970318"/>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growing abundance of dining options in today's bustling cities has led to an increasingly daunting task for diners - selecting the perfect restaurant that suits their preferences and cravings. To address this predicament.</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we propose the development of an innovative restaurant recommendation system. Our project aims to revolutionize the way people discover dining establishments by harnessing the power of data analytic and machine learning.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aggregating and analyzing a vast array of data, including user reviews, ratings, cuisine types, location, and personal dining history.</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our recommendation system will provide personalized dining suggestions to users, helping them make informed decisions</a:t>
            </a:r>
            <a:endParaRPr lang="en-IN"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671087D-D8DB-D99B-C94B-7CD12CE1D83A}"/>
              </a:ext>
            </a:extLst>
          </p:cNvPr>
          <p:cNvSpPr/>
          <p:nvPr/>
        </p:nvSpPr>
        <p:spPr>
          <a:xfrm flipV="1">
            <a:off x="994958" y="838467"/>
            <a:ext cx="3189584" cy="45719"/>
          </a:xfrm>
          <a:prstGeom prst="rect">
            <a:avLst/>
          </a:prstGeom>
          <a:solidFill>
            <a:schemeClr val="bg2">
              <a:lumMod val="50000"/>
            </a:schemeClr>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68567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EF79379-5BE4-9E59-1192-04D2445994E6}"/>
              </a:ext>
            </a:extLst>
          </p:cNvPr>
          <p:cNvSpPr txBox="1"/>
          <p:nvPr/>
        </p:nvSpPr>
        <p:spPr>
          <a:xfrm>
            <a:off x="1152525" y="428625"/>
            <a:ext cx="3438525"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Problem statement</a:t>
            </a:r>
          </a:p>
        </p:txBody>
      </p:sp>
      <p:sp>
        <p:nvSpPr>
          <p:cNvPr id="4" name="TextBox 3">
            <a:extLst>
              <a:ext uri="{FF2B5EF4-FFF2-40B4-BE49-F238E27FC236}">
                <a16:creationId xmlns:a16="http://schemas.microsoft.com/office/drawing/2014/main" id="{C844E7D4-7C5E-9E3F-0E97-FC0E77386369}"/>
              </a:ext>
            </a:extLst>
          </p:cNvPr>
          <p:cNvSpPr txBox="1"/>
          <p:nvPr/>
        </p:nvSpPr>
        <p:spPr>
          <a:xfrm>
            <a:off x="752476" y="1598175"/>
            <a:ext cx="10124908" cy="1427955"/>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000" dirty="0">
                <a:solidFill>
                  <a:srgbClr val="000000"/>
                </a:solidFill>
                <a:latin typeface="Cilibria"/>
                <a:cs typeface="Times New Roman" panose="02020603050405020304" charset="0"/>
              </a:rPr>
              <a:t> Dining out is a common practice, but the sheer number of restaurant choices can overwhelm customers. To address this challenge, we aim to create a high-tech restaurant recommendation system. </a:t>
            </a:r>
            <a:endParaRPr lang="en-US" sz="20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9E36910-3E44-4A49-3463-B61D4A25C4F2}"/>
              </a:ext>
            </a:extLst>
          </p:cNvPr>
          <p:cNvSpPr/>
          <p:nvPr/>
        </p:nvSpPr>
        <p:spPr>
          <a:xfrm>
            <a:off x="1445258" y="1013400"/>
            <a:ext cx="3217997" cy="45719"/>
          </a:xfrm>
          <a:prstGeom prst="rect">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777998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06309E-0823-66A4-FCE3-E87466608335}"/>
              </a:ext>
            </a:extLst>
          </p:cNvPr>
          <p:cNvSpPr txBox="1"/>
          <p:nvPr/>
        </p:nvSpPr>
        <p:spPr>
          <a:xfrm>
            <a:off x="407324" y="415636"/>
            <a:ext cx="2552007" cy="646331"/>
          </a:xfrm>
          <a:prstGeom prst="rect">
            <a:avLst/>
          </a:prstGeom>
          <a:noFill/>
        </p:spPr>
        <p:txBody>
          <a:bodyPr wrap="square" rtlCol="0">
            <a:spAutoFit/>
          </a:bodyPr>
          <a:lstStyle/>
          <a:p>
            <a:r>
              <a:rPr lang="en-IN" b="1" dirty="0">
                <a:latin typeface="Times New Roman" panose="02020603050405020304" pitchFamily="18" charset="0"/>
                <a:cs typeface="Times New Roman" panose="02020603050405020304" pitchFamily="18" charset="0"/>
              </a:rPr>
              <a:t>Architecture diagram</a:t>
            </a:r>
          </a:p>
          <a:p>
            <a:endParaRPr lang="en-IN" b="1"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EAD9488-E5C9-5741-FB88-F76A33FA5998}"/>
              </a:ext>
            </a:extLst>
          </p:cNvPr>
          <p:cNvSpPr/>
          <p:nvPr/>
        </p:nvSpPr>
        <p:spPr>
          <a:xfrm flipV="1">
            <a:off x="511514" y="738801"/>
            <a:ext cx="2343625" cy="45719"/>
          </a:xfrm>
          <a:prstGeom prst="rect">
            <a:avLst/>
          </a:prstGeom>
          <a:solidFill>
            <a:srgbClr val="00B0F0"/>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4" name="Content Placeholder 3">
            <a:extLst>
              <a:ext uri="{FF2B5EF4-FFF2-40B4-BE49-F238E27FC236}">
                <a16:creationId xmlns:a16="http://schemas.microsoft.com/office/drawing/2014/main" id="{F8734094-05BD-98C1-8F96-6AF77C44A2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1094" y="1281953"/>
            <a:ext cx="8461800" cy="4996920"/>
          </a:xfrm>
          <a:prstGeom prst="rect">
            <a:avLst/>
          </a:prstGeom>
        </p:spPr>
      </p:pic>
    </p:spTree>
    <p:extLst>
      <p:ext uri="{BB962C8B-B14F-4D97-AF65-F5344CB8AC3E}">
        <p14:creationId xmlns:p14="http://schemas.microsoft.com/office/powerpoint/2010/main" val="4144225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dk2"/>
            </a:gs>
          </a:gsLst>
          <a:lin ang="5400012" scaled="0"/>
        </a:gradFill>
        <a:effectLst/>
      </p:bgPr>
    </p:bg>
    <p:spTree>
      <p:nvGrpSpPr>
        <p:cNvPr id="1" name="Shape 665"/>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8B984C02-2AA3-8D71-C6C8-F3C226A05111}"/>
              </a:ext>
            </a:extLst>
          </p:cNvPr>
          <p:cNvGraphicFramePr>
            <a:graphicFrameLocks noGrp="1"/>
          </p:cNvGraphicFramePr>
          <p:nvPr/>
        </p:nvGraphicFramePr>
        <p:xfrm>
          <a:off x="-50800" y="-467360"/>
          <a:ext cx="208280" cy="375984"/>
        </p:xfrm>
        <a:graphic>
          <a:graphicData uri="http://schemas.openxmlformats.org/drawingml/2006/table">
            <a:tbl>
              <a:tblPr/>
              <a:tblGrid>
                <a:gridCol w="208280">
                  <a:extLst>
                    <a:ext uri="{9D8B030D-6E8A-4147-A177-3AD203B41FA5}">
                      <a16:colId xmlns:a16="http://schemas.microsoft.com/office/drawing/2014/main" val="29747327"/>
                    </a:ext>
                  </a:extLst>
                </a:gridCol>
              </a:tblGrid>
              <a:tr h="0">
                <a:tc>
                  <a:txBody>
                    <a:bodyPr/>
                    <a:lstStyle/>
                    <a:p>
                      <a:endParaRPr lang="en-IN" dirty="0"/>
                    </a:p>
                  </a:txBody>
                  <a:tcPr>
                    <a:lnL w="12700" cmpd="sng">
                      <a:solidFill>
                        <a:schemeClr val="bg2"/>
                      </a:solidFill>
                      <a:prstDash val="solid"/>
                    </a:lnL>
                    <a:lnR w="12700" cmpd="sng">
                      <a:solidFill>
                        <a:schemeClr val="bg2"/>
                      </a:solidFill>
                      <a:prstDash val="solid"/>
                    </a:lnR>
                    <a:lnT w="12700" cmpd="sng">
                      <a:solidFill>
                        <a:schemeClr val="bg2"/>
                      </a:solidFill>
                      <a:prstDash val="solid"/>
                    </a:lnT>
                    <a:lnB w="12700" cmpd="sng">
                      <a:solidFill>
                        <a:schemeClr val="bg2"/>
                      </a:solidFill>
                      <a:prstDash val="solid"/>
                    </a:lnB>
                  </a:tcPr>
                </a:tc>
                <a:extLst>
                  <a:ext uri="{0D108BD9-81ED-4DB2-BD59-A6C34878D82A}">
                    <a16:rowId xmlns:a16="http://schemas.microsoft.com/office/drawing/2014/main" val="670552055"/>
                  </a:ext>
                </a:extLst>
              </a:tr>
            </a:tbl>
          </a:graphicData>
        </a:graphic>
      </p:graphicFrame>
      <p:sp>
        <p:nvSpPr>
          <p:cNvPr id="2" name="TextBox 1">
            <a:extLst>
              <a:ext uri="{FF2B5EF4-FFF2-40B4-BE49-F238E27FC236}">
                <a16:creationId xmlns:a16="http://schemas.microsoft.com/office/drawing/2014/main" id="{09603CBC-00FE-84FE-6E1B-F68B169DB55A}"/>
              </a:ext>
            </a:extLst>
          </p:cNvPr>
          <p:cNvSpPr txBox="1"/>
          <p:nvPr/>
        </p:nvSpPr>
        <p:spPr>
          <a:xfrm>
            <a:off x="1295400" y="381000"/>
            <a:ext cx="4619625" cy="661207"/>
          </a:xfrm>
          <a:prstGeom prst="rect">
            <a:avLst/>
          </a:prstGeom>
          <a:noFill/>
        </p:spPr>
        <p:txBody>
          <a:bodyPr wrap="square" rtlCol="0">
            <a:spAutoFit/>
          </a:bodyPr>
          <a:lstStyle/>
          <a:p>
            <a:pPr>
              <a:lnSpc>
                <a:spcPct val="150000"/>
              </a:lnSpc>
            </a:pPr>
            <a:r>
              <a:rPr lang="en-IN" sz="28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Methodology </a:t>
            </a:r>
          </a:p>
        </p:txBody>
      </p:sp>
      <p:sp>
        <p:nvSpPr>
          <p:cNvPr id="3" name="Rectangle 2">
            <a:extLst>
              <a:ext uri="{FF2B5EF4-FFF2-40B4-BE49-F238E27FC236}">
                <a16:creationId xmlns:a16="http://schemas.microsoft.com/office/drawing/2014/main" id="{D8501B8E-D869-C71C-2B49-294E0ADCBD9C}"/>
              </a:ext>
            </a:extLst>
          </p:cNvPr>
          <p:cNvSpPr/>
          <p:nvPr/>
        </p:nvSpPr>
        <p:spPr>
          <a:xfrm flipV="1">
            <a:off x="1048624" y="1109399"/>
            <a:ext cx="5113176" cy="45719"/>
          </a:xfrm>
          <a:prstGeom prst="rect">
            <a:avLst/>
          </a:prstGeom>
          <a:solidFill>
            <a:schemeClr val="accent6"/>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5459ECE7-3E06-A93C-7608-1B1123763AF2}"/>
              </a:ext>
            </a:extLst>
          </p:cNvPr>
          <p:cNvSpPr txBox="1"/>
          <p:nvPr/>
        </p:nvSpPr>
        <p:spPr>
          <a:xfrm>
            <a:off x="1048624" y="1582340"/>
            <a:ext cx="6127376" cy="3693319"/>
          </a:xfrm>
          <a:prstGeom prst="rect">
            <a:avLst/>
          </a:prstGeom>
          <a:noFill/>
        </p:spPr>
        <p:txBody>
          <a:bodyPr wrap="square">
            <a:spAutoFit/>
          </a:bodyPr>
          <a:lstStyle/>
          <a:p>
            <a:pPr marL="0" indent="0">
              <a:buNone/>
            </a:pPr>
            <a:r>
              <a:rPr lang="en-IN" sz="1800" b="1" dirty="0">
                <a:solidFill>
                  <a:schemeClr val="bg2"/>
                </a:solidFill>
                <a:latin typeface="Times New Roman" panose="02020603050405020304" pitchFamily="18" charset="0"/>
                <a:cs typeface="Times New Roman" panose="02020603050405020304" pitchFamily="18" charset="0"/>
              </a:rPr>
              <a:t>1. Data Pre-processing Module:</a:t>
            </a:r>
            <a:endParaRPr lang="en-IN" sz="1800" dirty="0">
              <a:solidFill>
                <a:schemeClr val="bg2"/>
              </a:solidFill>
              <a:latin typeface="Times New Roman" panose="02020603050405020304" pitchFamily="18" charset="0"/>
              <a:cs typeface="Times New Roman" panose="02020603050405020304" pitchFamily="18" charset="0"/>
            </a:endParaRP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Input Data Needed:</a:t>
            </a: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Source of Data:</a:t>
            </a: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Data Collection and Processing:</a:t>
            </a:r>
          </a:p>
          <a:p>
            <a:pPr lvl="0">
              <a:lnSpc>
                <a:spcPct val="100000"/>
              </a:lnSpc>
            </a:pPr>
            <a:endParaRPr lang="en-IN" sz="1800" dirty="0">
              <a:solidFill>
                <a:schemeClr val="bg2"/>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bg2"/>
                </a:solidFill>
                <a:latin typeface="Times New Roman" panose="02020603050405020304" pitchFamily="18" charset="0"/>
                <a:cs typeface="Times New Roman" panose="02020603050405020304" pitchFamily="18" charset="0"/>
              </a:rPr>
              <a:t>2. Development Module:</a:t>
            </a:r>
            <a:endParaRPr lang="en-IN" sz="1800" dirty="0">
              <a:solidFill>
                <a:schemeClr val="bg2"/>
              </a:solidFill>
              <a:latin typeface="Times New Roman" panose="02020603050405020304" pitchFamily="18" charset="0"/>
              <a:cs typeface="Times New Roman" panose="02020603050405020304" pitchFamily="18" charset="0"/>
            </a:endParaRP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Data Analysis and Modelling:</a:t>
            </a: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Behaviour Profiling:</a:t>
            </a:r>
          </a:p>
          <a:p>
            <a:pPr lvl="0">
              <a:lnSpc>
                <a:spcPct val="100000"/>
              </a:lnSpc>
            </a:pPr>
            <a:endParaRPr lang="en-IN" sz="1800" dirty="0">
              <a:solidFill>
                <a:schemeClr val="bg2"/>
              </a:solidFill>
              <a:latin typeface="Times New Roman" panose="02020603050405020304" pitchFamily="18" charset="0"/>
              <a:cs typeface="Times New Roman" panose="02020603050405020304" pitchFamily="18" charset="0"/>
            </a:endParaRPr>
          </a:p>
          <a:p>
            <a:pPr marL="0" indent="0">
              <a:buNone/>
            </a:pPr>
            <a:r>
              <a:rPr lang="en-IN" sz="1800" b="1" dirty="0">
                <a:solidFill>
                  <a:schemeClr val="bg2"/>
                </a:solidFill>
                <a:latin typeface="Times New Roman" panose="02020603050405020304" pitchFamily="18" charset="0"/>
                <a:cs typeface="Times New Roman" panose="02020603050405020304" pitchFamily="18" charset="0"/>
              </a:rPr>
              <a:t>3. Training and Testing Module:</a:t>
            </a:r>
            <a:endParaRPr lang="en-IN" sz="1800" dirty="0">
              <a:solidFill>
                <a:schemeClr val="bg2"/>
              </a:solidFill>
              <a:latin typeface="Times New Roman" panose="02020603050405020304" pitchFamily="18" charset="0"/>
              <a:cs typeface="Times New Roman" panose="02020603050405020304" pitchFamily="18" charset="0"/>
            </a:endParaRP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Parameters and Methods:</a:t>
            </a: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Testing Strategies:</a:t>
            </a:r>
          </a:p>
          <a:p>
            <a:pPr marL="285750" lvl="0" indent="-285750">
              <a:lnSpc>
                <a:spcPct val="100000"/>
              </a:lnSpc>
              <a:buFont typeface="Arial" panose="020B0604020202020204" pitchFamily="34" charset="0"/>
              <a:buChar char="•"/>
            </a:pPr>
            <a:r>
              <a:rPr lang="en-IN" sz="1800" dirty="0">
                <a:solidFill>
                  <a:schemeClr val="bg2"/>
                </a:solidFill>
                <a:latin typeface="Times New Roman" panose="02020603050405020304" pitchFamily="18" charset="0"/>
                <a:cs typeface="Times New Roman" panose="02020603050405020304" pitchFamily="18" charset="0"/>
              </a:rPr>
              <a:t>Validation and Deployment:</a:t>
            </a:r>
            <a:endParaRPr lang="en-IN"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7975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bg1"/>
            </a:gs>
            <a:gs pos="100000">
              <a:schemeClr val="dk2"/>
            </a:gs>
          </a:gsLst>
          <a:lin ang="5400012" scaled="0"/>
        </a:gradFill>
        <a:effectLst/>
      </p:bgPr>
    </p:bg>
    <p:spTree>
      <p:nvGrpSpPr>
        <p:cNvPr id="1" name="Shape 665"/>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69B8D2E9-7C8A-BB28-FA3B-5086A821018D}"/>
              </a:ext>
            </a:extLst>
          </p:cNvPr>
          <p:cNvGraphicFramePr>
            <a:graphicFrameLocks noGrp="1"/>
          </p:cNvGraphicFramePr>
          <p:nvPr>
            <p:extLst>
              <p:ext uri="{D42A27DB-BD31-4B8C-83A1-F6EECF244321}">
                <p14:modId xmlns:p14="http://schemas.microsoft.com/office/powerpoint/2010/main" val="2996170187"/>
              </p:ext>
            </p:extLst>
          </p:nvPr>
        </p:nvGraphicFramePr>
        <p:xfrm>
          <a:off x="1899880" y="1837312"/>
          <a:ext cx="8033015" cy="4344473"/>
        </p:xfrm>
        <a:graphic>
          <a:graphicData uri="http://schemas.openxmlformats.org/drawingml/2006/table">
            <a:tbl>
              <a:tblPr firstRow="1" firstCol="1" lastRow="1" lastCol="1" bandRow="1" bandCol="1">
                <a:tableStyleId>{2D5ABB26-0587-4C30-8999-92F81FD0307C}</a:tableStyleId>
              </a:tblPr>
              <a:tblGrid>
                <a:gridCol w="586278">
                  <a:extLst>
                    <a:ext uri="{9D8B030D-6E8A-4147-A177-3AD203B41FA5}">
                      <a16:colId xmlns:a16="http://schemas.microsoft.com/office/drawing/2014/main" val="4170927640"/>
                    </a:ext>
                  </a:extLst>
                </a:gridCol>
                <a:gridCol w="1537854">
                  <a:extLst>
                    <a:ext uri="{9D8B030D-6E8A-4147-A177-3AD203B41FA5}">
                      <a16:colId xmlns:a16="http://schemas.microsoft.com/office/drawing/2014/main" val="446304978"/>
                    </a:ext>
                  </a:extLst>
                </a:gridCol>
                <a:gridCol w="2651760">
                  <a:extLst>
                    <a:ext uri="{9D8B030D-6E8A-4147-A177-3AD203B41FA5}">
                      <a16:colId xmlns:a16="http://schemas.microsoft.com/office/drawing/2014/main" val="2107162650"/>
                    </a:ext>
                  </a:extLst>
                </a:gridCol>
                <a:gridCol w="3257123">
                  <a:extLst>
                    <a:ext uri="{9D8B030D-6E8A-4147-A177-3AD203B41FA5}">
                      <a16:colId xmlns:a16="http://schemas.microsoft.com/office/drawing/2014/main" val="1413566046"/>
                    </a:ext>
                  </a:extLst>
                </a:gridCol>
              </a:tblGrid>
              <a:tr h="456955">
                <a:tc>
                  <a:txBody>
                    <a:bodyPr/>
                    <a:lstStyle/>
                    <a:p>
                      <a:pPr marL="81915" marR="77470" algn="ctr">
                        <a:spcBef>
                          <a:spcPts val="5"/>
                        </a:spcBef>
                        <a:spcAft>
                          <a:spcPts val="0"/>
                        </a:spcAft>
                      </a:pPr>
                      <a:endParaRPr lang="en-US" sz="1600" b="1" dirty="0">
                        <a:solidFill>
                          <a:schemeClr val="bg2"/>
                        </a:solidFill>
                        <a:effectLst/>
                        <a:latin typeface="Times New Roman" panose="02020603050405020304" pitchFamily="18" charset="0"/>
                        <a:cs typeface="Times New Roman" panose="02020603050405020304" pitchFamily="18" charset="0"/>
                      </a:endParaRPr>
                    </a:p>
                    <a:p>
                      <a:pPr marL="81915" marR="77470" algn="ctr">
                        <a:spcBef>
                          <a:spcPts val="5"/>
                        </a:spcBef>
                        <a:spcAft>
                          <a:spcPts val="0"/>
                        </a:spcAft>
                      </a:pPr>
                      <a:r>
                        <a:rPr lang="en-US" sz="1600" b="1" dirty="0" err="1">
                          <a:solidFill>
                            <a:schemeClr val="bg2"/>
                          </a:solidFill>
                          <a:effectLst/>
                          <a:latin typeface="Times New Roman" panose="02020603050405020304" pitchFamily="18" charset="0"/>
                          <a:cs typeface="Times New Roman" panose="02020603050405020304" pitchFamily="18" charset="0"/>
                        </a:rPr>
                        <a:t>S.No</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145415" algn="ctr">
                        <a:spcBef>
                          <a:spcPts val="5"/>
                        </a:spcBef>
                        <a:spcAft>
                          <a:spcPts val="0"/>
                        </a:spcAft>
                      </a:pP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145415" algn="ctr">
                        <a:spcBef>
                          <a:spcPts val="5"/>
                        </a:spcBef>
                        <a:spcAft>
                          <a:spcPts val="0"/>
                        </a:spcAft>
                      </a:pPr>
                      <a:r>
                        <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Author Name</a:t>
                      </a: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R="1116330" algn="ctr">
                        <a:spcBef>
                          <a:spcPts val="5"/>
                        </a:spcBef>
                        <a:spcAft>
                          <a:spcPts val="0"/>
                        </a:spcAft>
                      </a:pPr>
                      <a:r>
                        <a:rPr lang="en-US" sz="1600" b="1" dirty="0">
                          <a:solidFill>
                            <a:schemeClr val="bg2"/>
                          </a:solidFill>
                          <a:effectLst/>
                          <a:latin typeface="Times New Roman" panose="02020603050405020304" pitchFamily="18" charset="0"/>
                          <a:cs typeface="Times New Roman" panose="02020603050405020304" pitchFamily="18" charset="0"/>
                        </a:rPr>
                        <a:t>           </a:t>
                      </a:r>
                    </a:p>
                    <a:p>
                      <a:pPr marR="1116330" algn="ctr">
                        <a:spcBef>
                          <a:spcPts val="5"/>
                        </a:spcBef>
                        <a:spcAft>
                          <a:spcPts val="0"/>
                        </a:spcAft>
                      </a:pPr>
                      <a:r>
                        <a:rPr lang="en-US" sz="1600" b="1" dirty="0">
                          <a:solidFill>
                            <a:schemeClr val="bg2"/>
                          </a:solidFill>
                          <a:effectLst/>
                          <a:latin typeface="Times New Roman" panose="02020603050405020304" pitchFamily="18" charset="0"/>
                          <a:cs typeface="Times New Roman" panose="02020603050405020304" pitchFamily="18" charset="0"/>
                        </a:rPr>
                        <a:t>           Date</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Bef>
                          <a:spcPts val="5"/>
                        </a:spcBef>
                      </a:pPr>
                      <a:endParaRPr lang="en-US"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ctr">
                        <a:spcBef>
                          <a:spcPts val="5"/>
                        </a:spcBef>
                      </a:pPr>
                      <a:r>
                        <a:rPr lang="en-US"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rPr>
                        <a:t>Description</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12364559"/>
                  </a:ext>
                </a:extLst>
              </a:tr>
              <a:tr h="64816">
                <a:tc>
                  <a:txBody>
                    <a:bodyPr/>
                    <a:lstStyle/>
                    <a:p>
                      <a:pPr marL="160020" marR="77470" algn="ctr">
                        <a:spcAft>
                          <a:spcPts val="0"/>
                        </a:spcAft>
                      </a:pPr>
                      <a:endParaRPr lang="en-US" sz="1600" b="1" dirty="0">
                        <a:solidFill>
                          <a:schemeClr val="bg2"/>
                        </a:solidFill>
                        <a:effectLst/>
                        <a:latin typeface="Times New Roman" panose="02020603050405020304" pitchFamily="18" charset="0"/>
                        <a:cs typeface="Times New Roman" panose="02020603050405020304" pitchFamily="18" charset="0"/>
                      </a:endParaRPr>
                    </a:p>
                    <a:p>
                      <a:pPr marL="160020" marR="77470" algn="ctr">
                        <a:spcAft>
                          <a:spcPts val="0"/>
                        </a:spcAft>
                      </a:pPr>
                      <a:r>
                        <a:rPr lang="en-US" sz="1600" b="1" dirty="0">
                          <a:solidFill>
                            <a:schemeClr val="bg2"/>
                          </a:solidFill>
                          <a:effectLst/>
                          <a:latin typeface="Times New Roman" panose="02020603050405020304" pitchFamily="18" charset="0"/>
                          <a:cs typeface="Times New Roman" panose="02020603050405020304" pitchFamily="18" charset="0"/>
                        </a:rPr>
                        <a:t>1.</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spcBef>
                          <a:spcPts val="30"/>
                        </a:spcBef>
                      </a:pPr>
                      <a:endParaRPr lang="en-US" sz="1600" b="1" dirty="0">
                        <a:solidFill>
                          <a:schemeClr val="bg2"/>
                        </a:solidFill>
                        <a:effectLst/>
                        <a:latin typeface="Times New Roman" panose="02020603050405020304" pitchFamily="18" charset="0"/>
                        <a:cs typeface="Times New Roman" panose="02020603050405020304" pitchFamily="18" charset="0"/>
                      </a:endParaRPr>
                    </a:p>
                    <a:p>
                      <a:pPr algn="ctr">
                        <a:spcBef>
                          <a:spcPts val="30"/>
                        </a:spcBef>
                      </a:pPr>
                      <a:endParaRPr lang="en-US" sz="1600" b="1" dirty="0">
                        <a:solidFill>
                          <a:schemeClr val="bg2"/>
                        </a:solidFill>
                        <a:effectLst/>
                        <a:latin typeface="Times New Roman" panose="02020603050405020304" pitchFamily="18" charset="0"/>
                        <a:cs typeface="Times New Roman" panose="02020603050405020304" pitchFamily="18" charset="0"/>
                      </a:endParaRPr>
                    </a:p>
                    <a:p>
                      <a:pPr algn="ctr">
                        <a:spcBef>
                          <a:spcPts val="30"/>
                        </a:spcBef>
                      </a:pPr>
                      <a:r>
                        <a:rPr lang="en-US" sz="1600" dirty="0">
                          <a:solidFill>
                            <a:schemeClr val="bg2"/>
                          </a:solidFill>
                          <a:latin typeface="Times New Roman" panose="02020603050405020304" pitchFamily="18" charset="0"/>
                          <a:cs typeface="Times New Roman" panose="02020603050405020304" pitchFamily="18" charset="0"/>
                        </a:rPr>
                        <a:t>Park and H. Kim </a:t>
                      </a:r>
                      <a:endParaRPr lang="en-IN" sz="1600" b="1" dirty="0">
                        <a:solidFill>
                          <a:schemeClr val="bg2"/>
                        </a:solidFill>
                        <a:effectLst/>
                        <a:latin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30"/>
                        </a:spcBef>
                        <a:spcAft>
                          <a:spcPts val="0"/>
                        </a:spcAft>
                        <a:buClr>
                          <a:srgbClr val="000000"/>
                        </a:buClr>
                        <a:buSzTx/>
                        <a:buFont typeface="Arial"/>
                        <a:buNone/>
                        <a:tabLst/>
                        <a:defRPr/>
                      </a:pPr>
                      <a:endParaRPr lang="en-US" sz="1600" b="1" dirty="0">
                        <a:solidFill>
                          <a:schemeClr val="bg2"/>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30"/>
                        </a:spcBef>
                        <a:spcAft>
                          <a:spcPts val="0"/>
                        </a:spcAft>
                        <a:buClr>
                          <a:srgbClr val="000000"/>
                        </a:buClr>
                        <a:buSzTx/>
                        <a:buFont typeface="Arial"/>
                        <a:buNone/>
                        <a:tabLst/>
                        <a:defRPr/>
                      </a:pPr>
                      <a:endParaRPr lang="en-US" sz="1600" b="1" dirty="0">
                        <a:solidFill>
                          <a:schemeClr val="bg2"/>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00000"/>
                        </a:lnSpc>
                        <a:spcBef>
                          <a:spcPts val="30"/>
                        </a:spcBef>
                        <a:spcAft>
                          <a:spcPts val="0"/>
                        </a:spcAft>
                        <a:buClr>
                          <a:srgbClr val="000000"/>
                        </a:buClr>
                        <a:buSzTx/>
                        <a:buFont typeface="Arial"/>
                        <a:buNone/>
                        <a:tabLst/>
                        <a:defRPr/>
                      </a:pPr>
                      <a:r>
                        <a:rPr lang="en-US" sz="1600" b="0" dirty="0">
                          <a:solidFill>
                            <a:schemeClr val="bg2"/>
                          </a:solidFill>
                          <a:effectLst/>
                          <a:latin typeface="Times New Roman" panose="02020603050405020304" pitchFamily="18" charset="0"/>
                          <a:cs typeface="Times New Roman" panose="02020603050405020304" pitchFamily="18" charset="0"/>
                        </a:rPr>
                        <a:t>2017</a:t>
                      </a:r>
                      <a:endParaRPr lang="en-US" sz="1600" b="0" dirty="0">
                        <a:solidFill>
                          <a:schemeClr val="bg2"/>
                        </a:solidFill>
                        <a:latin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lnSpc>
                          <a:spcPct val="115000"/>
                        </a:lnSpc>
                      </a:pPr>
                      <a:r>
                        <a:rPr lang="en-US" sz="1600" b="1" dirty="0">
                          <a:solidFill>
                            <a:schemeClr val="bg2"/>
                          </a:solidFill>
                          <a:effectLst/>
                          <a:latin typeface="Times New Roman" panose="02020603050405020304" pitchFamily="18" charset="0"/>
                          <a:cs typeface="Times New Roman" panose="02020603050405020304" pitchFamily="18" charset="0"/>
                        </a:rPr>
                        <a:t> </a:t>
                      </a:r>
                      <a:endParaRPr lang="en-IN" sz="1600" b="1" dirty="0">
                        <a:solidFill>
                          <a:schemeClr val="bg2"/>
                        </a:solidFill>
                        <a:effectLst/>
                        <a:latin typeface="Times New Roman" panose="02020603050405020304" pitchFamily="18" charset="0"/>
                        <a:cs typeface="Times New Roman" panose="02020603050405020304" pitchFamily="18" charset="0"/>
                      </a:endParaRPr>
                    </a:p>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US" sz="1600" b="1" dirty="0">
                          <a:solidFill>
                            <a:schemeClr val="bg2"/>
                          </a:solidFill>
                          <a:effectLst/>
                          <a:latin typeface="Times New Roman" panose="02020603050405020304" pitchFamily="18" charset="0"/>
                          <a:cs typeface="Times New Roman" panose="02020603050405020304" pitchFamily="18" charset="0"/>
                        </a:rPr>
                        <a:t> </a:t>
                      </a:r>
                      <a:r>
                        <a:rPr lang="en-US" sz="1600" dirty="0">
                          <a:solidFill>
                            <a:schemeClr val="bg2"/>
                          </a:solidFill>
                          <a:latin typeface="Times New Roman" panose="02020603050405020304" pitchFamily="18" charset="0"/>
                          <a:cs typeface="Times New Roman" panose="02020603050405020304" pitchFamily="18" charset="0"/>
                        </a:rPr>
                        <a:t>Hybrid Restaurant Recommendation System Using Deep Learning and Collaborative Filtering</a:t>
                      </a:r>
                    </a:p>
                    <a:p>
                      <a:pPr algn="ctr">
                        <a:lnSpc>
                          <a:spcPct val="115000"/>
                        </a:lnSpc>
                      </a:pP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315470296"/>
                  </a:ext>
                </a:extLst>
              </a:tr>
              <a:tr h="695950">
                <a:tc>
                  <a:txBody>
                    <a:bodyPr/>
                    <a:lstStyle/>
                    <a:p>
                      <a:pPr marL="160020" marR="77470" algn="ctr">
                        <a:spcBef>
                          <a:spcPts val="5"/>
                        </a:spcBef>
                        <a:spcAft>
                          <a:spcPts val="0"/>
                        </a:spcAft>
                      </a:pPr>
                      <a:endParaRPr lang="en-US" sz="1600" b="1">
                        <a:solidFill>
                          <a:schemeClr val="bg2"/>
                        </a:solidFill>
                        <a:effectLst/>
                        <a:latin typeface="Times New Roman" panose="02020603050405020304" pitchFamily="18" charset="0"/>
                        <a:cs typeface="Times New Roman" panose="02020603050405020304" pitchFamily="18" charset="0"/>
                      </a:endParaRPr>
                    </a:p>
                    <a:p>
                      <a:pPr marL="160020" marR="77470" algn="ctr">
                        <a:spcBef>
                          <a:spcPts val="5"/>
                        </a:spcBef>
                        <a:spcAft>
                          <a:spcPts val="0"/>
                        </a:spcAft>
                      </a:pPr>
                      <a:r>
                        <a:rPr lang="en-US" sz="1600" b="1">
                          <a:solidFill>
                            <a:schemeClr val="bg2"/>
                          </a:solidFill>
                          <a:effectLst/>
                          <a:latin typeface="Times New Roman" panose="02020603050405020304" pitchFamily="18" charset="0"/>
                          <a:cs typeface="Times New Roman" panose="02020603050405020304" pitchFamily="18" charset="0"/>
                        </a:rPr>
                        <a:t>2.</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dirty="0">
                          <a:solidFill>
                            <a:schemeClr val="bg2"/>
                          </a:solidFill>
                          <a:latin typeface="Times New Roman" panose="02020603050405020304" pitchFamily="18" charset="0"/>
                          <a:cs typeface="Times New Roman" panose="02020603050405020304" pitchFamily="18" charset="0"/>
                        </a:rPr>
                        <a:t>A. Gupta and R. </a:t>
                      </a:r>
                      <a:r>
                        <a:rPr lang="en-US" sz="1600" dirty="0" err="1">
                          <a:solidFill>
                            <a:schemeClr val="bg2"/>
                          </a:solidFill>
                          <a:latin typeface="Times New Roman" panose="02020603050405020304" pitchFamily="18" charset="0"/>
                          <a:cs typeface="Times New Roman" panose="02020603050405020304" pitchFamily="18" charset="0"/>
                        </a:rPr>
                        <a:t>Verma</a:t>
                      </a:r>
                      <a:endParaRPr lang="en-US" sz="160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600" dirty="0">
                          <a:solidFill>
                            <a:schemeClr val="bg2"/>
                          </a:solidFill>
                          <a:latin typeface="Times New Roman" panose="02020603050405020304" pitchFamily="18" charset="0"/>
                          <a:cs typeface="Times New Roman" panose="02020603050405020304" pitchFamily="18" charset="0"/>
                        </a:rPr>
                        <a:t>         </a:t>
                      </a:r>
                    </a:p>
                    <a:p>
                      <a:pPr algn="ctr"/>
                      <a:r>
                        <a:rPr lang="en-US" sz="1600" dirty="0">
                          <a:solidFill>
                            <a:schemeClr val="bg2"/>
                          </a:solidFill>
                          <a:latin typeface="Times New Roman" panose="02020603050405020304" pitchFamily="18" charset="0"/>
                          <a:cs typeface="Times New Roman" panose="02020603050405020304" pitchFamily="18" charset="0"/>
                        </a:rPr>
                        <a:t>2018</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dirty="0">
                          <a:solidFill>
                            <a:schemeClr val="bg2"/>
                          </a:solidFill>
                          <a:latin typeface="Times New Roman" panose="02020603050405020304" pitchFamily="18" charset="0"/>
                          <a:cs typeface="Times New Roman" panose="02020603050405020304" pitchFamily="18" charset="0"/>
                        </a:rPr>
                        <a:t>A Content-Based Restaurant Recommendation System" by M. Chen and L. Zhang </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98134765"/>
                  </a:ext>
                </a:extLst>
              </a:tr>
              <a:tr h="698269">
                <a:tc>
                  <a:txBody>
                    <a:bodyPr/>
                    <a:lstStyle/>
                    <a:p>
                      <a:pPr marL="160020" marR="77470" algn="ctr">
                        <a:spcAft>
                          <a:spcPts val="0"/>
                        </a:spcAft>
                      </a:pPr>
                      <a:endParaRPr lang="en-US" sz="1600" b="1">
                        <a:solidFill>
                          <a:schemeClr val="bg2"/>
                        </a:solidFill>
                        <a:effectLst/>
                        <a:latin typeface="Times New Roman" panose="02020603050405020304" pitchFamily="18" charset="0"/>
                        <a:cs typeface="Times New Roman" panose="02020603050405020304" pitchFamily="18" charset="0"/>
                      </a:endParaRPr>
                    </a:p>
                    <a:p>
                      <a:pPr marL="160020" marR="77470" algn="ctr">
                        <a:spcAft>
                          <a:spcPts val="0"/>
                        </a:spcAft>
                      </a:pPr>
                      <a:r>
                        <a:rPr lang="en-US" sz="1600" b="1">
                          <a:solidFill>
                            <a:schemeClr val="bg2"/>
                          </a:solidFill>
                          <a:effectLst/>
                          <a:latin typeface="Times New Roman" panose="02020603050405020304" pitchFamily="18" charset="0"/>
                          <a:cs typeface="Times New Roman" panose="02020603050405020304" pitchFamily="18" charset="0"/>
                        </a:rPr>
                        <a:t>3.</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dirty="0">
                          <a:solidFill>
                            <a:schemeClr val="bg2"/>
                          </a:solidFill>
                          <a:latin typeface="Times New Roman" panose="02020603050405020304" pitchFamily="18" charset="0"/>
                          <a:cs typeface="Times New Roman" panose="02020603050405020304" pitchFamily="18" charset="0"/>
                        </a:rPr>
                        <a:t>J. Lee and S. </a:t>
                      </a:r>
                      <a:r>
                        <a:rPr lang="en-US" sz="1600" dirty="0" err="1">
                          <a:solidFill>
                            <a:schemeClr val="bg2"/>
                          </a:solidFill>
                          <a:latin typeface="Times New Roman" panose="02020603050405020304" pitchFamily="18" charset="0"/>
                          <a:cs typeface="Times New Roman" panose="02020603050405020304" pitchFamily="18" charset="0"/>
                        </a:rPr>
                        <a:t>KimS</a:t>
                      </a:r>
                      <a:endParaRPr lang="en-US" sz="160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600" dirty="0">
                          <a:solidFill>
                            <a:schemeClr val="bg2"/>
                          </a:solidFill>
                          <a:latin typeface="Times New Roman" panose="02020603050405020304" pitchFamily="18" charset="0"/>
                          <a:cs typeface="Times New Roman" panose="02020603050405020304" pitchFamily="18" charset="0"/>
                        </a:rPr>
                        <a:t>         </a:t>
                      </a:r>
                    </a:p>
                    <a:p>
                      <a:pPr algn="ctr"/>
                      <a:r>
                        <a:rPr lang="en-US" sz="1600" dirty="0">
                          <a:solidFill>
                            <a:schemeClr val="bg2"/>
                          </a:solidFill>
                          <a:latin typeface="Times New Roman" panose="02020603050405020304" pitchFamily="18" charset="0"/>
                          <a:cs typeface="Times New Roman" panose="02020603050405020304" pitchFamily="18" charset="0"/>
                        </a:rPr>
                        <a:t>2019</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dirty="0">
                          <a:solidFill>
                            <a:schemeClr val="bg2"/>
                          </a:solidFill>
                          <a:latin typeface="Times New Roman" panose="02020603050405020304" pitchFamily="18" charset="0"/>
                          <a:cs typeface="Times New Roman" panose="02020603050405020304" pitchFamily="18" charset="0"/>
                        </a:rPr>
                        <a:t>A Collaborative Filtering Recommendation Algorithm for Restaurants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733055067"/>
                  </a:ext>
                </a:extLst>
              </a:tr>
              <a:tr h="831272">
                <a:tc>
                  <a:txBody>
                    <a:bodyPr/>
                    <a:lstStyle/>
                    <a:p>
                      <a:pPr marL="160020" marR="77470" algn="ctr">
                        <a:spcBef>
                          <a:spcPts val="5"/>
                        </a:spcBef>
                        <a:spcAft>
                          <a:spcPts val="0"/>
                        </a:spcAft>
                      </a:pPr>
                      <a:endParaRPr lang="en-US" sz="1600" b="1">
                        <a:solidFill>
                          <a:schemeClr val="bg2"/>
                        </a:solidFill>
                        <a:effectLst/>
                        <a:latin typeface="Times New Roman" panose="02020603050405020304" pitchFamily="18" charset="0"/>
                        <a:cs typeface="Times New Roman" panose="02020603050405020304" pitchFamily="18" charset="0"/>
                      </a:endParaRPr>
                    </a:p>
                    <a:p>
                      <a:pPr marL="160020" marR="77470" algn="ctr">
                        <a:spcBef>
                          <a:spcPts val="5"/>
                        </a:spcBef>
                        <a:spcAft>
                          <a:spcPts val="0"/>
                        </a:spcAft>
                      </a:pPr>
                      <a:r>
                        <a:rPr lang="en-US" sz="1600" b="1">
                          <a:solidFill>
                            <a:schemeClr val="bg2"/>
                          </a:solidFill>
                          <a:effectLst/>
                          <a:latin typeface="Times New Roman" panose="02020603050405020304" pitchFamily="18" charset="0"/>
                          <a:cs typeface="Times New Roman" panose="02020603050405020304" pitchFamily="18" charset="0"/>
                        </a:rPr>
                        <a:t>4.</a:t>
                      </a:r>
                      <a:endParaRPr lang="en-IN" sz="1600" b="1" dirty="0">
                        <a:solidFill>
                          <a:schemeClr val="bg2"/>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b="0" kern="1200" dirty="0">
                          <a:solidFill>
                            <a:schemeClr val="bg2"/>
                          </a:solidFill>
                          <a:effectLst/>
                          <a:latin typeface="Times New Roman" panose="02020603050405020304" pitchFamily="18" charset="0"/>
                          <a:ea typeface="+mn-ea"/>
                          <a:cs typeface="Times New Roman" panose="02020603050405020304" pitchFamily="18" charset="0"/>
                        </a:rPr>
                        <a:t>A. Gupta and R. Verma </a:t>
                      </a:r>
                      <a:endParaRPr lang="en-US" sz="1600" b="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a:r>
                        <a:rPr lang="en-US" sz="1600" dirty="0">
                          <a:solidFill>
                            <a:schemeClr val="bg2"/>
                          </a:solidFill>
                          <a:latin typeface="Times New Roman" panose="02020603050405020304" pitchFamily="18" charset="0"/>
                          <a:cs typeface="Times New Roman" panose="02020603050405020304" pitchFamily="18" charset="0"/>
                        </a:rPr>
                        <a:t>            </a:t>
                      </a:r>
                    </a:p>
                    <a:p>
                      <a:pPr algn="ctr"/>
                      <a:r>
                        <a:rPr lang="en-US" sz="1600" dirty="0">
                          <a:solidFill>
                            <a:schemeClr val="bg2"/>
                          </a:solidFill>
                          <a:latin typeface="Times New Roman" panose="02020603050405020304" pitchFamily="18" charset="0"/>
                          <a:cs typeface="Times New Roman" panose="02020603050405020304" pitchFamily="18" charset="0"/>
                        </a:rPr>
                        <a:t>2020</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r>
                        <a:rPr lang="en-US" sz="1600" kern="1200" dirty="0">
                          <a:solidFill>
                            <a:schemeClr val="bg2"/>
                          </a:solidFill>
                          <a:effectLst/>
                          <a:latin typeface="Times New Roman" panose="02020603050405020304" pitchFamily="18" charset="0"/>
                          <a:ea typeface="+mn-ea"/>
                          <a:cs typeface="Times New Roman" panose="02020603050405020304" pitchFamily="18" charset="0"/>
                        </a:rPr>
                        <a:t>Location-based recommendation system that employs deep learning techniques. </a:t>
                      </a:r>
                      <a:endParaRPr lang="en-US" sz="1600" dirty="0">
                        <a:solidFill>
                          <a:schemeClr val="bg2"/>
                        </a:solidFill>
                        <a:latin typeface="Times New Roman" panose="02020603050405020304" pitchFamily="18" charset="0"/>
                        <a:cs typeface="Times New Roman" panose="02020603050405020304" pitchFamily="18"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6180630"/>
                  </a:ext>
                </a:extLst>
              </a:tr>
            </a:tbl>
          </a:graphicData>
        </a:graphic>
      </p:graphicFrame>
      <p:graphicFrame>
        <p:nvGraphicFramePr>
          <p:cNvPr id="8" name="Table 7">
            <a:extLst>
              <a:ext uri="{FF2B5EF4-FFF2-40B4-BE49-F238E27FC236}">
                <a16:creationId xmlns:a16="http://schemas.microsoft.com/office/drawing/2014/main" id="{8B984C02-2AA3-8D71-C6C8-F3C226A05111}"/>
              </a:ext>
            </a:extLst>
          </p:cNvPr>
          <p:cNvGraphicFramePr>
            <a:graphicFrameLocks noGrp="1"/>
          </p:cNvGraphicFramePr>
          <p:nvPr/>
        </p:nvGraphicFramePr>
        <p:xfrm>
          <a:off x="-50800" y="-467360"/>
          <a:ext cx="208280" cy="375984"/>
        </p:xfrm>
        <a:graphic>
          <a:graphicData uri="http://schemas.openxmlformats.org/drawingml/2006/table">
            <a:tbl>
              <a:tblPr/>
              <a:tblGrid>
                <a:gridCol w="208280">
                  <a:extLst>
                    <a:ext uri="{9D8B030D-6E8A-4147-A177-3AD203B41FA5}">
                      <a16:colId xmlns:a16="http://schemas.microsoft.com/office/drawing/2014/main" val="29747327"/>
                    </a:ext>
                  </a:extLst>
                </a:gridCol>
              </a:tblGrid>
              <a:tr h="0">
                <a:tc>
                  <a:txBody>
                    <a:bodyPr/>
                    <a:lstStyle/>
                    <a:p>
                      <a:endParaRPr lang="en-IN" dirty="0"/>
                    </a:p>
                  </a:txBody>
                  <a:tcPr>
                    <a:lnL w="12700" cmpd="sng">
                      <a:solidFill>
                        <a:schemeClr val="bg2"/>
                      </a:solidFill>
                      <a:prstDash val="solid"/>
                    </a:lnL>
                    <a:lnR w="12700" cmpd="sng">
                      <a:solidFill>
                        <a:schemeClr val="bg2"/>
                      </a:solidFill>
                      <a:prstDash val="solid"/>
                    </a:lnR>
                    <a:lnT w="12700" cmpd="sng">
                      <a:solidFill>
                        <a:schemeClr val="bg2"/>
                      </a:solidFill>
                      <a:prstDash val="solid"/>
                    </a:lnT>
                    <a:lnB w="12700" cmpd="sng">
                      <a:solidFill>
                        <a:schemeClr val="bg2"/>
                      </a:solidFill>
                      <a:prstDash val="solid"/>
                    </a:lnB>
                  </a:tcPr>
                </a:tc>
                <a:extLst>
                  <a:ext uri="{0D108BD9-81ED-4DB2-BD59-A6C34878D82A}">
                    <a16:rowId xmlns:a16="http://schemas.microsoft.com/office/drawing/2014/main" val="670552055"/>
                  </a:ext>
                </a:extLst>
              </a:tr>
            </a:tbl>
          </a:graphicData>
        </a:graphic>
      </p:graphicFrame>
      <p:sp>
        <p:nvSpPr>
          <p:cNvPr id="9" name="TextBox 8">
            <a:extLst>
              <a:ext uri="{FF2B5EF4-FFF2-40B4-BE49-F238E27FC236}">
                <a16:creationId xmlns:a16="http://schemas.microsoft.com/office/drawing/2014/main" id="{4F354047-92D6-ACB0-DF2D-D86DBADD2E63}"/>
              </a:ext>
            </a:extLst>
          </p:cNvPr>
          <p:cNvSpPr txBox="1"/>
          <p:nvPr/>
        </p:nvSpPr>
        <p:spPr>
          <a:xfrm>
            <a:off x="299814" y="97150"/>
            <a:ext cx="10603115" cy="1369606"/>
          </a:xfrm>
          <a:prstGeom prst="rect">
            <a:avLst/>
          </a:prstGeom>
          <a:noFill/>
        </p:spPr>
        <p:txBody>
          <a:bodyPr wrap="square" rtlCol="0">
            <a:spAutoFit/>
          </a:bodyPr>
          <a:lstStyle/>
          <a:p>
            <a:pPr marL="1591945" marR="1503045" algn="ctr">
              <a:spcBef>
                <a:spcPts val="320"/>
              </a:spcBef>
            </a:pPr>
            <a:endParaRPr lang="en-US" sz="18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endParaRPr>
          </a:p>
          <a:p>
            <a:pPr marL="1591945" marR="1503045" algn="ctr">
              <a:spcBef>
                <a:spcPts val="320"/>
              </a:spcBef>
            </a:pPr>
            <a:r>
              <a:rPr lang="en-US" sz="24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Literature</a:t>
            </a:r>
            <a:r>
              <a:rPr lang="en-US" sz="2400" b="1" kern="0" spc="-5"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 </a:t>
            </a:r>
            <a:r>
              <a:rPr lang="en-US" sz="24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Review</a:t>
            </a:r>
            <a:endParaRPr lang="en-IN" sz="24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endParaRPr>
          </a:p>
          <a:p>
            <a:pPr marL="1590675" marR="1503045" algn="l">
              <a:spcBef>
                <a:spcPts val="320"/>
              </a:spcBef>
            </a:pPr>
            <a:r>
              <a:rPr lang="en-US" sz="18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                COMPARATIVE ANALYSIS</a:t>
            </a:r>
            <a:r>
              <a:rPr lang="en-US" sz="1800" b="1" kern="0" spc="-5"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 </a:t>
            </a:r>
            <a:r>
              <a:rPr lang="en-US" sz="18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OF RESEARCH</a:t>
            </a:r>
            <a:r>
              <a:rPr lang="en-US" sz="1800" b="1" kern="0" spc="-5"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 </a:t>
            </a:r>
            <a:r>
              <a:rPr lang="en-US" sz="18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rPr>
              <a:t>PAPERS</a:t>
            </a:r>
            <a:endParaRPr lang="en-IN" sz="1800" b="1" kern="0" dirty="0">
              <a:solidFill>
                <a:schemeClr val="bg2"/>
              </a:solidFill>
              <a:effectLst/>
              <a:uFill>
                <a:solidFill>
                  <a:srgbClr val="000000"/>
                </a:solidFill>
              </a:uFill>
              <a:latin typeface="Times New Roman" panose="02020603050405020304" pitchFamily="18" charset="0"/>
              <a:ea typeface="Times New Roman" panose="02020603050405020304" pitchFamily="18" charset="0"/>
            </a:endParaRPr>
          </a:p>
          <a:p>
            <a:endParaRPr lang="en-IN" dirty="0">
              <a:solidFill>
                <a:schemeClr val="bg2"/>
              </a:solidFill>
            </a:endParaRPr>
          </a:p>
        </p:txBody>
      </p:sp>
      <p:sp>
        <p:nvSpPr>
          <p:cNvPr id="2" name="Rectangle 1">
            <a:extLst>
              <a:ext uri="{FF2B5EF4-FFF2-40B4-BE49-F238E27FC236}">
                <a16:creationId xmlns:a16="http://schemas.microsoft.com/office/drawing/2014/main" id="{01C5E759-2A8F-E594-BA5A-9E6C66052582}"/>
              </a:ext>
            </a:extLst>
          </p:cNvPr>
          <p:cNvSpPr/>
          <p:nvPr/>
        </p:nvSpPr>
        <p:spPr>
          <a:xfrm flipV="1">
            <a:off x="2946170" y="1147481"/>
            <a:ext cx="5561336" cy="53789"/>
          </a:xfrm>
          <a:prstGeom prst="rect">
            <a:avLst/>
          </a:prstGeom>
          <a:solidFill>
            <a:schemeClr val="bg2">
              <a:lumMod val="50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9913430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{2D8F0E79-B2A7-413E-9AD5-EAA15A21355D}tf03457452</Template>
  <TotalTime>911</TotalTime>
  <Words>704</Words>
  <Application>Microsoft Office PowerPoint</Application>
  <PresentationFormat>Widescreen</PresentationFormat>
  <Paragraphs>134</Paragraphs>
  <Slides>13</Slides>
  <Notes>3</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13</vt:i4>
      </vt:variant>
    </vt:vector>
  </HeadingPairs>
  <TitlesOfParts>
    <vt:vector size="29" baseType="lpstr">
      <vt:lpstr>Arial</vt:lpstr>
      <vt:lpstr>Bookman Old Style</vt:lpstr>
      <vt:lpstr>Calibri</vt:lpstr>
      <vt:lpstr>Cilibria</vt:lpstr>
      <vt:lpstr>High Tower Text</vt:lpstr>
      <vt:lpstr>Livvic</vt:lpstr>
      <vt:lpstr>Oswald</vt:lpstr>
      <vt:lpstr>Raleway</vt:lpstr>
      <vt:lpstr>Roboto</vt:lpstr>
      <vt:lpstr>Roboto Condensed Light</vt:lpstr>
      <vt:lpstr>Rockwell</vt:lpstr>
      <vt:lpstr>Symbol</vt:lpstr>
      <vt:lpstr>Times New Roman</vt:lpstr>
      <vt:lpstr>Wingdings</vt:lpstr>
      <vt:lpstr>Software Development Bussines Plan by Slidesgo</vt:lpstr>
      <vt:lpstr>Damask</vt:lpstr>
      <vt:lpstr>PowerPoint Presentation</vt:lpstr>
      <vt:lpstr>Dr.J.J.Magdum, Trust’s Dr.J.J.Magdum, College of Engineering,Jaysingpur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Malware Detection Using Machine Learning</dc:title>
  <dc:creator>somesh paraganve</dc:creator>
  <cp:lastModifiedBy>yogesh yashwant dapale</cp:lastModifiedBy>
  <cp:revision>29</cp:revision>
  <dcterms:created xsi:type="dcterms:W3CDTF">2023-09-16T01:05:12Z</dcterms:created>
  <dcterms:modified xsi:type="dcterms:W3CDTF">2024-04-25T05:00:15Z</dcterms:modified>
</cp:coreProperties>
</file>