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60" r:id="rId4"/>
    <p:sldId id="271" r:id="rId5"/>
    <p:sldId id="272" r:id="rId6"/>
    <p:sldId id="262" r:id="rId7"/>
    <p:sldId id="257" r:id="rId8"/>
    <p:sldId id="268" r:id="rId9"/>
    <p:sldId id="277" r:id="rId10"/>
    <p:sldId id="273" r:id="rId11"/>
    <p:sldId id="278" r:id="rId12"/>
    <p:sldId id="274" r:id="rId13"/>
    <p:sldId id="275" r:id="rId14"/>
    <p:sldId id="279" r:id="rId15"/>
    <p:sldId id="276" r:id="rId16"/>
    <p:sldId id="280" r:id="rId17"/>
    <p:sldId id="266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avan P" initials="RP" lastIdx="1" clrIdx="0">
    <p:extLst>
      <p:ext uri="{19B8F6BF-5375-455C-9EA6-DF929625EA0E}">
        <p15:presenceInfo xmlns:p15="http://schemas.microsoft.com/office/powerpoint/2012/main" userId="a7cff8b72fe80aa6" providerId="Windows Live"/>
      </p:ext>
    </p:extLst>
  </p:cmAuthor>
  <p:cmAuthor id="2" name="Yogesh Bisht" initials="YB" lastIdx="2" clrIdx="1">
    <p:extLst>
      <p:ext uri="{19B8F6BF-5375-455C-9EA6-DF929625EA0E}">
        <p15:presenceInfo xmlns:p15="http://schemas.microsoft.com/office/powerpoint/2012/main" userId="S-1-5-21-2840028867-2434369130-1075014917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2-13T14:42:12.322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12-13T14:42:12.322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7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64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52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8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86D6275-D1BA-42E5-8769-4E1A27B1F6B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604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74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43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10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38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43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  <a:t>13-12-2023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165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D6275-D1BA-42E5-8769-4E1A27B1F6B9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8F8D83-DAC9-4445-8CA5-C0871E10B1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3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B590-A0E3-F7C7-A2BF-04CA0E8D71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600" dirty="0"/>
              <a:t>Yogesh’s Data Analysis </a:t>
            </a:r>
            <a:r>
              <a:rPr lang="en-US" sz="5600" dirty="0" err="1"/>
              <a:t>sql</a:t>
            </a:r>
            <a:r>
              <a:rPr lang="en-US" sz="5600" dirty="0"/>
              <a:t> Project</a:t>
            </a:r>
            <a:br>
              <a:rPr lang="en-US" sz="5600" dirty="0"/>
            </a:br>
            <a:br>
              <a:rPr lang="en-US" sz="5600" dirty="0"/>
            </a:br>
            <a:r>
              <a:rPr lang="en-US" sz="4200" i="1" dirty="0"/>
              <a:t>data cleaning ,transform and analysis</a:t>
            </a:r>
            <a:endParaRPr lang="en-IN" sz="42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399F3D-824D-29C1-EB78-CA323F58A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4682083"/>
            <a:ext cx="7891272" cy="1069848"/>
          </a:xfrm>
        </p:spPr>
        <p:txBody>
          <a:bodyPr/>
          <a:lstStyle/>
          <a:p>
            <a:r>
              <a:rPr lang="en-US" dirty="0"/>
              <a:t>A  Case Study on company employees</a:t>
            </a:r>
          </a:p>
          <a:p>
            <a:r>
              <a:rPr lang="en-US" dirty="0"/>
              <a:t>Duration: 5-10minutes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2055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13911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49" y="620086"/>
            <a:ext cx="6603537" cy="6025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What is the race breakdown of employees in the company?</a:t>
            </a:r>
            <a:endParaRPr lang="en-IN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FD47F2-4857-441D-BFC7-3E8AF1377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" y="1452411"/>
            <a:ext cx="4287055" cy="30673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E695B6-E778-44B1-B04E-C39EB2832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0" y="1222627"/>
            <a:ext cx="6194233" cy="3583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A30B9-BC14-4200-ABBF-C4D4F65AD450}"/>
              </a:ext>
            </a:extLst>
          </p:cNvPr>
          <p:cNvSpPr txBox="1"/>
          <p:nvPr/>
        </p:nvSpPr>
        <p:spPr>
          <a:xfrm>
            <a:off x="561179" y="5036256"/>
            <a:ext cx="639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White peoples </a:t>
            </a:r>
            <a:r>
              <a:rPr lang="en-US" dirty="0"/>
              <a:t>are the in the </a:t>
            </a:r>
            <a:r>
              <a:rPr lang="en-US" dirty="0">
                <a:solidFill>
                  <a:srgbClr val="00B050"/>
                </a:solidFill>
              </a:rPr>
              <a:t>majority</a:t>
            </a:r>
            <a:r>
              <a:rPr lang="en-US" dirty="0"/>
              <a:t> in the company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37227C-7291-45A0-AF64-617061853B9C}"/>
              </a:ext>
            </a:extLst>
          </p:cNvPr>
          <p:cNvSpPr txBox="1"/>
          <p:nvPr/>
        </p:nvSpPr>
        <p:spPr>
          <a:xfrm>
            <a:off x="561178" y="5450706"/>
            <a:ext cx="7694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Native Hawaiian or others </a:t>
            </a:r>
            <a:r>
              <a:rPr lang="en-US" dirty="0"/>
              <a:t>are the in the </a:t>
            </a:r>
            <a:r>
              <a:rPr lang="en-US" dirty="0">
                <a:solidFill>
                  <a:srgbClr val="00B050"/>
                </a:solidFill>
              </a:rPr>
              <a:t>minority</a:t>
            </a:r>
            <a:r>
              <a:rPr lang="en-US" dirty="0"/>
              <a:t> in the company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163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13911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49" y="620086"/>
            <a:ext cx="6603537" cy="60254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How many employees work at </a:t>
            </a:r>
            <a:r>
              <a:rPr lang="en-US" sz="1800" dirty="0" err="1"/>
              <a:t>headquaters</a:t>
            </a:r>
            <a:r>
              <a:rPr lang="en-US" sz="1800" dirty="0"/>
              <a:t> vs remote ?</a:t>
            </a:r>
            <a:endParaRPr lang="en-IN" sz="1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95D174-55ED-4FCF-BDA6-0E9E22E61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37" y="1105989"/>
            <a:ext cx="4983742" cy="3382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56A30B9-BC14-4200-ABBF-C4D4F65AD450}"/>
              </a:ext>
            </a:extLst>
          </p:cNvPr>
          <p:cNvSpPr txBox="1"/>
          <p:nvPr/>
        </p:nvSpPr>
        <p:spPr>
          <a:xfrm>
            <a:off x="432989" y="5002096"/>
            <a:ext cx="6392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FF0000"/>
                </a:solidFill>
              </a:rPr>
              <a:t>Majority</a:t>
            </a:r>
            <a:r>
              <a:rPr lang="en-US" dirty="0"/>
              <a:t> of peoples work from </a:t>
            </a:r>
            <a:r>
              <a:rPr lang="en-US" dirty="0">
                <a:solidFill>
                  <a:srgbClr val="00B050"/>
                </a:solidFill>
              </a:rPr>
              <a:t>headquarters</a:t>
            </a:r>
            <a:r>
              <a:rPr lang="en-US" dirty="0"/>
              <a:t> 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F55E94-E446-4893-BED0-38CF6E13E7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32"/>
          <a:stretch/>
        </p:blipFill>
        <p:spPr>
          <a:xfrm>
            <a:off x="770021" y="1486571"/>
            <a:ext cx="5491442" cy="267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4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13911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61" y="5277157"/>
            <a:ext cx="6517328" cy="721034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1600" dirty="0"/>
              <a:t>Company consists </a:t>
            </a:r>
            <a:r>
              <a:rPr lang="en-US" sz="1600" dirty="0">
                <a:solidFill>
                  <a:srgbClr val="00B050"/>
                </a:solidFill>
              </a:rPr>
              <a:t>mainly</a:t>
            </a:r>
            <a:r>
              <a:rPr lang="en-US" sz="1600" dirty="0"/>
              <a:t> of employees from age group </a:t>
            </a:r>
            <a:r>
              <a:rPr lang="en-US" sz="1600" dirty="0">
                <a:solidFill>
                  <a:srgbClr val="00B050"/>
                </a:solidFill>
              </a:rPr>
              <a:t>31-40</a:t>
            </a:r>
            <a:endParaRPr lang="en-IN" sz="1600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E5486-C643-4594-A706-2F9E6F2B3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89" y="1612691"/>
            <a:ext cx="5325979" cy="3661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EE8CD2-54B7-44EE-A389-EEEF8A7C3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8568" y="1548714"/>
            <a:ext cx="5529943" cy="354667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9A681EB-F97E-4567-B6EB-03AF84FF489F}"/>
              </a:ext>
            </a:extLst>
          </p:cNvPr>
          <p:cNvSpPr txBox="1">
            <a:spLocks/>
          </p:cNvSpPr>
          <p:nvPr/>
        </p:nvSpPr>
        <p:spPr>
          <a:xfrm>
            <a:off x="770021" y="862822"/>
            <a:ext cx="6194233" cy="721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1600" dirty="0"/>
              <a:t>What is the age distribution of employees in company ?</a:t>
            </a:r>
            <a:endParaRPr lang="en-IN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DA0E1DC-260C-49C7-8E5F-C1B0016B4E1A}"/>
              </a:ext>
            </a:extLst>
          </p:cNvPr>
          <p:cNvSpPr txBox="1">
            <a:spLocks/>
          </p:cNvSpPr>
          <p:nvPr/>
        </p:nvSpPr>
        <p:spPr>
          <a:xfrm>
            <a:off x="684660" y="5884044"/>
            <a:ext cx="6647957" cy="7210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</a:pPr>
            <a:r>
              <a:rPr lang="en-US" sz="1600" dirty="0"/>
              <a:t>While </a:t>
            </a:r>
            <a:r>
              <a:rPr lang="en-US" sz="1600" dirty="0">
                <a:solidFill>
                  <a:schemeClr val="accent1"/>
                </a:solidFill>
              </a:rPr>
              <a:t>51-60 </a:t>
            </a:r>
            <a:r>
              <a:rPr lang="en-US" sz="1600" dirty="0"/>
              <a:t>age group employees are the </a:t>
            </a:r>
            <a:r>
              <a:rPr lang="en-US" sz="1600" dirty="0">
                <a:solidFill>
                  <a:schemeClr val="accent1"/>
                </a:solidFill>
              </a:rPr>
              <a:t>least </a:t>
            </a:r>
            <a:r>
              <a:rPr lang="en-US" sz="1600" dirty="0"/>
              <a:t>in the company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4094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13911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49" y="620086"/>
            <a:ext cx="7814027" cy="4336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 What is the gender distribution vary across department ?</a:t>
            </a:r>
            <a:endParaRPr lang="en-IN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7E695B6-E778-44B1-B04E-C39EB2832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997" y="1236617"/>
            <a:ext cx="4764055" cy="30654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F55E94-E446-4893-BED0-38CF6E13E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0" y="1306285"/>
            <a:ext cx="5094983" cy="299574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6E6EC40-A39F-4A3D-9B84-80AF8131D1B3}"/>
              </a:ext>
            </a:extLst>
          </p:cNvPr>
          <p:cNvSpPr txBox="1">
            <a:spLocks/>
          </p:cNvSpPr>
          <p:nvPr/>
        </p:nvSpPr>
        <p:spPr>
          <a:xfrm>
            <a:off x="493948" y="4705373"/>
            <a:ext cx="9825709" cy="916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Female and Male </a:t>
            </a:r>
            <a:r>
              <a:rPr lang="en-US" sz="1800" dirty="0"/>
              <a:t>are more in each departments compare to </a:t>
            </a:r>
            <a:r>
              <a:rPr lang="en-US" sz="1800" dirty="0">
                <a:solidFill>
                  <a:srgbClr val="C00000"/>
                </a:solidFill>
              </a:rPr>
              <a:t>Non –Conforming </a:t>
            </a:r>
            <a:r>
              <a:rPr lang="en-US" sz="1800" dirty="0"/>
              <a:t>genders.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85603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13911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49" y="620086"/>
            <a:ext cx="7814027" cy="4336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 What is the gender distribution vary across </a:t>
            </a:r>
            <a:r>
              <a:rPr lang="en-US" sz="1800" dirty="0" err="1"/>
              <a:t>jobtitle</a:t>
            </a:r>
            <a:r>
              <a:rPr lang="en-US" sz="1800" dirty="0"/>
              <a:t> ?</a:t>
            </a:r>
            <a:endParaRPr lang="en-IN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FD47F2-4857-441D-BFC7-3E8AF1377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58" y="1485736"/>
            <a:ext cx="5133479" cy="27573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995D174-55ED-4FCF-BDA6-0E9E22E61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54" y="1576250"/>
            <a:ext cx="4764053" cy="266680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742CC-E0B2-48CD-ACEF-544A84E068AD}"/>
              </a:ext>
            </a:extLst>
          </p:cNvPr>
          <p:cNvSpPr txBox="1">
            <a:spLocks/>
          </p:cNvSpPr>
          <p:nvPr/>
        </p:nvSpPr>
        <p:spPr>
          <a:xfrm>
            <a:off x="493948" y="4705373"/>
            <a:ext cx="9825709" cy="916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Female and Male </a:t>
            </a:r>
            <a:r>
              <a:rPr lang="en-US" sz="1800" dirty="0"/>
              <a:t>are more in each job titles compare to </a:t>
            </a:r>
            <a:r>
              <a:rPr lang="en-US" sz="1800" dirty="0">
                <a:solidFill>
                  <a:srgbClr val="C00000"/>
                </a:solidFill>
              </a:rPr>
              <a:t>Non –Conforming </a:t>
            </a:r>
            <a:r>
              <a:rPr lang="en-US" sz="1800" dirty="0"/>
              <a:t>genders.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1908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13911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49" y="620086"/>
            <a:ext cx="8310417" cy="4336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 What is the distribution of employees across locations by State ?</a:t>
            </a:r>
            <a:endParaRPr lang="en-IN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FD47F2-4857-441D-BFC7-3E8AF1377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802" y="1411779"/>
            <a:ext cx="4915295" cy="2943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F55E94-E446-4893-BED0-38CF6E13E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" y="1550125"/>
            <a:ext cx="4451670" cy="2805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FDEB0-CD7B-49B1-A310-A83616FAF3AB}"/>
              </a:ext>
            </a:extLst>
          </p:cNvPr>
          <p:cNvSpPr txBox="1"/>
          <p:nvPr/>
        </p:nvSpPr>
        <p:spPr>
          <a:xfrm>
            <a:off x="493949" y="6237914"/>
            <a:ext cx="10781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Note : Currently I don’t have a Microsoft business account for power BI so maps won’t display correctly, apologies for the maps.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6B82946-D169-4A62-9835-0FB0CD140751}"/>
              </a:ext>
            </a:extLst>
          </p:cNvPr>
          <p:cNvSpPr txBox="1">
            <a:spLocks/>
          </p:cNvSpPr>
          <p:nvPr/>
        </p:nvSpPr>
        <p:spPr>
          <a:xfrm>
            <a:off x="493949" y="4991584"/>
            <a:ext cx="8310417" cy="433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Ohio</a:t>
            </a:r>
            <a:r>
              <a:rPr lang="en-US" sz="1800" dirty="0"/>
              <a:t>  states contains the most employees.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24550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13911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949" y="620086"/>
            <a:ext cx="8310417" cy="43365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 What is the distribution of employees across locations by city ?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A6420-D3DF-4C53-879B-34DBA5B36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1649590"/>
            <a:ext cx="5057240" cy="2905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FDEB0-CD7B-49B1-A310-A83616FAF3AB}"/>
              </a:ext>
            </a:extLst>
          </p:cNvPr>
          <p:cNvSpPr txBox="1"/>
          <p:nvPr/>
        </p:nvSpPr>
        <p:spPr>
          <a:xfrm>
            <a:off x="493949" y="6237914"/>
            <a:ext cx="107812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Note : Currently I don’t have a Microsoft business account for power BI so maps won’t display correctly, apologies for the maps.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C154B9-122E-4031-8BFF-EC036C95EB3E}"/>
              </a:ext>
            </a:extLst>
          </p:cNvPr>
          <p:cNvSpPr txBox="1">
            <a:spLocks/>
          </p:cNvSpPr>
          <p:nvPr/>
        </p:nvSpPr>
        <p:spPr>
          <a:xfrm>
            <a:off x="493949" y="4991584"/>
            <a:ext cx="8310417" cy="433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/>
              <a:t> </a:t>
            </a:r>
            <a:r>
              <a:rPr lang="en-US" sz="1800" dirty="0">
                <a:solidFill>
                  <a:srgbClr val="C00000"/>
                </a:solidFill>
              </a:rPr>
              <a:t>Milwaukee</a:t>
            </a:r>
            <a:r>
              <a:rPr lang="en-US" sz="1800" dirty="0"/>
              <a:t>  city contains the most employees. </a:t>
            </a:r>
            <a:endParaRPr lang="en-IN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EDDEF5-1786-47E5-880E-00E971AAA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840" y="1649590"/>
            <a:ext cx="4607569" cy="290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85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Conclusion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Report was built for Stakeholders depicting their various questions.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The report was cleaned , transformed and then analyzed to get the relevant answers 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Each Fields were calculated and  visual representation were made for better understanding of the analysis.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This report can be used for both high-level and in-depth analysis of Employees.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This report is just a pseudo/sample  report and does not contain real information of any company out in the market.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687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282B24-AF24-EA8E-32AB-36DB6E64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905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B44E-0E80-0126-CE16-EAF1D8D0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-229471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Problem statement / Project scope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1B978-1E07-136E-F86C-61C4569C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903" y="1016725"/>
            <a:ext cx="10058400" cy="564533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Our client wants the analysis of their employees in the company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Questions: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What is the gender breakdown in the company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What is the race breakdown of employees in the company ?	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What is the age distribution of employees in company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How many employees work at </a:t>
            </a:r>
            <a:r>
              <a:rPr lang="en-US" sz="1800" dirty="0" err="1"/>
              <a:t>headqauters</a:t>
            </a:r>
            <a:r>
              <a:rPr lang="en-US" sz="1800" dirty="0"/>
              <a:t> vs remote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What is the average length of employment for employees who have been terminated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What is the gender distribution vary across department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What is the gender distribution vary across job title 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What is the distribution of employees across locations by city?		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What is the distribution of employees across locations by state?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8431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074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3" y="1057203"/>
            <a:ext cx="10933591" cy="564839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There is one table provided which has 22214 rows and 14 columns in it 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MYSQL was the tool used for Analysis and cleaning the data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The data was imported, analysed and transformed as per necessity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Birthdate ,</a:t>
            </a:r>
            <a:r>
              <a:rPr lang="en-IN" sz="1800" dirty="0" err="1"/>
              <a:t>hire_date</a:t>
            </a:r>
            <a:r>
              <a:rPr lang="en-IN" sz="1800" dirty="0"/>
              <a:t> ,</a:t>
            </a:r>
            <a:r>
              <a:rPr lang="en-IN" sz="1800" dirty="0" err="1"/>
              <a:t>termdate</a:t>
            </a:r>
            <a:r>
              <a:rPr lang="en-IN" sz="1800" dirty="0"/>
              <a:t> was formatted to right date  format for the further analysis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Adding a age column to further do our analysis</a:t>
            </a:r>
          </a:p>
          <a:p>
            <a:pPr>
              <a:lnSpc>
                <a:spcPct val="150000"/>
              </a:lnSpc>
            </a:pPr>
            <a:r>
              <a:rPr lang="en-IN" sz="1900" dirty="0">
                <a:solidFill>
                  <a:srgbClr val="C00000"/>
                </a:solidFill>
              </a:rPr>
              <a:t>KEY SKILLS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Importing data using command line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Data analysis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Data cleaning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Using  queries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Exporting data for visualization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Report </a:t>
            </a:r>
          </a:p>
        </p:txBody>
      </p:sp>
    </p:spTree>
    <p:extLst>
      <p:ext uri="{BB962C8B-B14F-4D97-AF65-F5344CB8AC3E}">
        <p14:creationId xmlns:p14="http://schemas.microsoft.com/office/powerpoint/2010/main" val="290256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074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IN" sz="4200" dirty="0"/>
              <a:t>Importing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061" y="865615"/>
            <a:ext cx="10933591" cy="564839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As MYSQL takes some time to import large amount of data .We have used command line to import the data using </a:t>
            </a:r>
            <a:r>
              <a:rPr lang="en-IN" sz="1800" dirty="0" err="1"/>
              <a:t>local_infile</a:t>
            </a:r>
            <a:r>
              <a:rPr lang="en-IN" sz="1800" dirty="0"/>
              <a:t> command in command prompt.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C0A95-43E0-443B-B72E-0491667E19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7" t="25961" r="527" b="-1"/>
          <a:stretch/>
        </p:blipFill>
        <p:spPr>
          <a:xfrm>
            <a:off x="124096" y="2281646"/>
            <a:ext cx="6614868" cy="3832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75765-21F4-4016-A56A-18CB97FC3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" r="13097" b="-1850"/>
          <a:stretch/>
        </p:blipFill>
        <p:spPr>
          <a:xfrm>
            <a:off x="6851810" y="2281646"/>
            <a:ext cx="5216094" cy="38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1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77463-4DEC-8A49-215A-7F15747F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532" y="0"/>
            <a:ext cx="8930935" cy="110970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Data transformation/cleaning</a:t>
            </a:r>
            <a:endParaRPr lang="en-IN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D45E9-3557-4E2C-BB43-7B2E0A8F91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58"/>
          <a:stretch/>
        </p:blipFill>
        <p:spPr>
          <a:xfrm>
            <a:off x="522514" y="827314"/>
            <a:ext cx="8752114" cy="5460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312119-3850-405B-986D-518E6EC80E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" t="1864" r="4503" b="-1864"/>
          <a:stretch/>
        </p:blipFill>
        <p:spPr>
          <a:xfrm>
            <a:off x="7204492" y="4720890"/>
            <a:ext cx="4140271" cy="213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74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77463-4DEC-8A49-215A-7F15747F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185479"/>
            <a:ext cx="7802880" cy="700195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Adding a age column for further 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1B2DA-3316-48F4-B058-6D152299BB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20"/>
          <a:stretch/>
        </p:blipFill>
        <p:spPr>
          <a:xfrm>
            <a:off x="930701" y="2725600"/>
            <a:ext cx="5304635" cy="30133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30F975-AE26-4150-A72B-B0747D32FC73}"/>
              </a:ext>
            </a:extLst>
          </p:cNvPr>
          <p:cNvSpPr txBox="1"/>
          <p:nvPr/>
        </p:nvSpPr>
        <p:spPr>
          <a:xfrm>
            <a:off x="930701" y="1432907"/>
            <a:ext cx="7081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Adding age column and calculating the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</a:t>
            </a:r>
            <a:r>
              <a:rPr lang="en-US" dirty="0" err="1"/>
              <a:t>timestampdiff</a:t>
            </a:r>
            <a:r>
              <a:rPr lang="en-US" dirty="0"/>
              <a:t> function in MYSQL </a:t>
            </a:r>
          </a:p>
        </p:txBody>
      </p:sp>
    </p:spTree>
    <p:extLst>
      <p:ext uri="{BB962C8B-B14F-4D97-AF65-F5344CB8AC3E}">
        <p14:creationId xmlns:p14="http://schemas.microsoft.com/office/powerpoint/2010/main" val="2051140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777463-4DEC-8A49-215A-7F15747F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532" y="97654"/>
            <a:ext cx="8930935" cy="110970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Data transformation 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A7FA7D-7869-67E9-EDDB-5B13B9990B6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03" y="1050610"/>
            <a:ext cx="10964091" cy="5158602"/>
          </a:xfrm>
        </p:spPr>
      </p:pic>
    </p:spTree>
    <p:extLst>
      <p:ext uri="{BB962C8B-B14F-4D97-AF65-F5344CB8AC3E}">
        <p14:creationId xmlns:p14="http://schemas.microsoft.com/office/powerpoint/2010/main" val="122041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13911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21" y="843688"/>
            <a:ext cx="6275213" cy="7409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What is the gender breakdown in company ?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E5486-C643-4594-A706-2F9E6F2B36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62"/>
          <a:stretch/>
        </p:blipFill>
        <p:spPr>
          <a:xfrm>
            <a:off x="770021" y="2030906"/>
            <a:ext cx="5029902" cy="27961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EE8CD2-54B7-44EE-A389-EEEF8A7C30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1864"/>
            <a:ext cx="5772956" cy="30910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C58DE7-55B2-47AE-BE4E-76C6AFD9F6AF}"/>
              </a:ext>
            </a:extLst>
          </p:cNvPr>
          <p:cNvSpPr txBox="1"/>
          <p:nvPr/>
        </p:nvSpPr>
        <p:spPr>
          <a:xfrm>
            <a:off x="770022" y="5477691"/>
            <a:ext cx="7476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insight and Pie chart we can say that </a:t>
            </a:r>
            <a:r>
              <a:rPr lang="en-US" dirty="0">
                <a:solidFill>
                  <a:srgbClr val="FF0000"/>
                </a:solidFill>
              </a:rPr>
              <a:t>Male employee </a:t>
            </a:r>
            <a:r>
              <a:rPr lang="en-US" dirty="0"/>
              <a:t>is </a:t>
            </a:r>
            <a:r>
              <a:rPr lang="en-US" dirty="0">
                <a:solidFill>
                  <a:srgbClr val="00B050"/>
                </a:solidFill>
              </a:rPr>
              <a:t>more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than Female and Non-conforming.</a:t>
            </a:r>
          </a:p>
        </p:txBody>
      </p:sp>
    </p:spTree>
    <p:extLst>
      <p:ext uri="{BB962C8B-B14F-4D97-AF65-F5344CB8AC3E}">
        <p14:creationId xmlns:p14="http://schemas.microsoft.com/office/powerpoint/2010/main" val="635273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9382-0B45-5426-60F5-FF486B0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13911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EE193-DCF6-89C4-210F-B547B93F1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84" y="718755"/>
            <a:ext cx="10252427" cy="612802"/>
          </a:xfrm>
        </p:spPr>
        <p:txBody>
          <a:bodyPr>
            <a:noAutofit/>
          </a:bodyPr>
          <a:lstStyle/>
          <a:p>
            <a:pPr marL="285750" indent="-285750"/>
            <a:r>
              <a:rPr lang="en-US" sz="1800" dirty="0"/>
              <a:t>What is the average length of employment for employees who have been terminated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E0ABA2-BB37-46D7-823F-082F517773CA}"/>
              </a:ext>
            </a:extLst>
          </p:cNvPr>
          <p:cNvSpPr txBox="1"/>
          <p:nvPr/>
        </p:nvSpPr>
        <p:spPr>
          <a:xfrm>
            <a:off x="418580" y="4884675"/>
            <a:ext cx="935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 average length of employment for the employees in the company is </a:t>
            </a:r>
            <a:r>
              <a:rPr lang="en-US" dirty="0">
                <a:solidFill>
                  <a:srgbClr val="FF0000"/>
                </a:solidFill>
              </a:rPr>
              <a:t>10 years 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FD47F2-4857-441D-BFC7-3E8AF1377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43" y="1703108"/>
            <a:ext cx="2838994" cy="1893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E695B6-E778-44B1-B04E-C39EB2832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36" y="1890004"/>
            <a:ext cx="5007428" cy="222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588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605</TotalTime>
  <Words>657</Words>
  <Application>Microsoft Office PowerPoint</Application>
  <PresentationFormat>Widescreen</PresentationFormat>
  <Paragraphs>75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Rockwell</vt:lpstr>
      <vt:lpstr>Rockwell Condensed</vt:lpstr>
      <vt:lpstr>Wingdings</vt:lpstr>
      <vt:lpstr>Wood Type</vt:lpstr>
      <vt:lpstr>Yogesh’s Data Analysis sql Project  data cleaning ,transform and analysis</vt:lpstr>
      <vt:lpstr>Problem statement / Project scope</vt:lpstr>
      <vt:lpstr>Solution approach</vt:lpstr>
      <vt:lpstr>Importing data </vt:lpstr>
      <vt:lpstr>Data transformation/cleaning</vt:lpstr>
      <vt:lpstr>Adding a age column for further  analysis </vt:lpstr>
      <vt:lpstr>Data transformation </vt:lpstr>
      <vt:lpstr>Solution approach</vt:lpstr>
      <vt:lpstr>Solution approach</vt:lpstr>
      <vt:lpstr>Solution approach</vt:lpstr>
      <vt:lpstr>Solution approach</vt:lpstr>
      <vt:lpstr>Solution approach</vt:lpstr>
      <vt:lpstr>Solution approach</vt:lpstr>
      <vt:lpstr>Solution approach</vt:lpstr>
      <vt:lpstr>Solution approach</vt:lpstr>
      <vt:lpstr>Solution approach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Raghavan P</dc:creator>
  <cp:lastModifiedBy>Yogesh Bisht</cp:lastModifiedBy>
  <cp:revision>64</cp:revision>
  <dcterms:created xsi:type="dcterms:W3CDTF">2022-12-25T12:52:17Z</dcterms:created>
  <dcterms:modified xsi:type="dcterms:W3CDTF">2023-12-13T09:48:37Z</dcterms:modified>
</cp:coreProperties>
</file>