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7" r:id="rId5"/>
    <p:sldId id="262" r:id="rId6"/>
    <p:sldId id="268" r:id="rId7"/>
    <p:sldId id="261" r:id="rId8"/>
    <p:sldId id="263" r:id="rId9"/>
    <p:sldId id="264" r:id="rId10"/>
    <p:sldId id="269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Yogesh’s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Road Accidents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 Case Study on Road Accident </a:t>
            </a:r>
            <a:r>
              <a:rPr lang="en-US" dirty="0" err="1"/>
              <a:t>happend</a:t>
            </a:r>
            <a:r>
              <a:rPr lang="en-US" dirty="0"/>
              <a:t> from 2021-2022</a:t>
            </a:r>
          </a:p>
          <a:p>
            <a:r>
              <a:rPr lang="en-US" dirty="0"/>
              <a:t>Duration</a:t>
            </a:r>
            <a:r>
              <a:rPr lang="en-US"/>
              <a:t>: 10-15minutes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insights derived from the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Most casualties happened by car type is </a:t>
            </a:r>
            <a:r>
              <a:rPr lang="en-US" b="1" dirty="0"/>
              <a:t>cars (3334).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found out that </a:t>
            </a:r>
            <a:r>
              <a:rPr lang="en-US" b="1" dirty="0"/>
              <a:t>single carriageway leads to the most casualties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Dry roads</a:t>
            </a:r>
            <a:r>
              <a:rPr lang="en-US" dirty="0"/>
              <a:t> were where most casualties has taken place.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Urban areas </a:t>
            </a:r>
            <a:r>
              <a:rPr lang="en-US" dirty="0"/>
              <a:t>is where most of the casualties  happens.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Night time </a:t>
            </a:r>
            <a:r>
              <a:rPr lang="en-US" dirty="0"/>
              <a:t>is when most of the casualties take place.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Road accident dashboard was built for Stakeholders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dashboard may not look good and design is not great  as I prefer them making in power BI , but this is a Excel project so I have to create this one on excel</a:t>
            </a:r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80754"/>
            <a:ext cx="10058400" cy="482454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Our client wants to develop a KPI Dashboard for road accidents happened from 2021 to 2022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Primary KPIs</a:t>
            </a:r>
            <a:r>
              <a:rPr lang="en-US" sz="18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Maximum casualties by Vehicle 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Total casualties and percentage of total with respect to accident severity.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Secondary KPIs</a:t>
            </a:r>
            <a:r>
              <a:rPr lang="en-US" sz="1800" dirty="0"/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Total  casualties with respect to Vehicle Type 	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Monthly Trend showing comparison of casualties for current and previous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Maximum casualties by road 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Distribution of total casualties by road surface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Relation between casualties by  area and light conditions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883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592"/>
            <a:ext cx="10933591" cy="5195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is one table provided which has 3.7 lakhs rows and 21 columns in it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Microsoft Excel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Pivot table was used to create different KPIs for the problem statement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KEY SKILLS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/>
              <a:t>Pivot Table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/>
              <a:t>Pivot charts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/>
              <a:t>Slicers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/>
              <a:t>Formulae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/>
              <a:t>Calculations 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1" y="1089195"/>
            <a:ext cx="9988146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KPIS Made using pivot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7" y="914400"/>
            <a:ext cx="10723419" cy="57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Fatal severity %  </a:t>
            </a:r>
            <a:r>
              <a:rPr lang="en-IN" sz="1800" dirty="0"/>
              <a:t>= fatal severity /(fatal severity + serious severity + slight severity)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Serious severity% </a:t>
            </a:r>
            <a:r>
              <a:rPr lang="en-IN" sz="1800" dirty="0"/>
              <a:t>= serious severity /(fatal severity + serious severity + slight severity)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Slight severity% </a:t>
            </a:r>
            <a:r>
              <a:rPr lang="en-IN" sz="1800" dirty="0"/>
              <a:t>= slight severity /(fatal severity + serious severity + slight severity)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casualties </a:t>
            </a:r>
            <a:r>
              <a:rPr lang="en-IN" sz="1800" dirty="0"/>
              <a:t>= fatal severity + serious severity + slight severity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3" y="1016000"/>
            <a:ext cx="10866142" cy="54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CY and PY Monthly Trends</a:t>
            </a:r>
            <a:r>
              <a:rPr lang="en-US" dirty="0"/>
              <a:t>=the line charts shows the casualties trend between the months of previous and current year showing that </a:t>
            </a:r>
            <a:r>
              <a:rPr lang="en-US" b="1" dirty="0">
                <a:solidFill>
                  <a:schemeClr val="accent1"/>
                </a:solidFill>
              </a:rPr>
              <a:t>most casualties happened between October and November 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Casualties by road type</a:t>
            </a:r>
            <a:r>
              <a:rPr lang="en-US" dirty="0"/>
              <a:t>=This bar charts shows us that </a:t>
            </a:r>
            <a:r>
              <a:rPr lang="en-US" b="1" dirty="0">
                <a:solidFill>
                  <a:schemeClr val="accent1"/>
                </a:solidFill>
              </a:rPr>
              <a:t>single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carriageway leads to most casualties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Casualties by road surface</a:t>
            </a:r>
            <a:r>
              <a:rPr lang="en-US" dirty="0"/>
              <a:t>=This tree map shows that </a:t>
            </a:r>
            <a:r>
              <a:rPr lang="en-US" b="1" dirty="0">
                <a:solidFill>
                  <a:schemeClr val="accent1"/>
                </a:solidFill>
              </a:rPr>
              <a:t>dry road type has the most  casualties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Casualties by location</a:t>
            </a:r>
            <a:r>
              <a:rPr lang="en-US" dirty="0"/>
              <a:t>= Pie chart shows that </a:t>
            </a:r>
            <a:r>
              <a:rPr lang="en-US" b="1" dirty="0">
                <a:solidFill>
                  <a:schemeClr val="accent1"/>
                </a:solidFill>
              </a:rPr>
              <a:t>urban areas has the most casualties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Casualties by light conditions </a:t>
            </a:r>
            <a:r>
              <a:rPr lang="en-US" dirty="0"/>
              <a:t>= Pie chart shows that </a:t>
            </a:r>
            <a:r>
              <a:rPr lang="en-US" b="1" dirty="0">
                <a:solidFill>
                  <a:schemeClr val="accent1"/>
                </a:solidFill>
              </a:rPr>
              <a:t>dark conditions has the most casualties</a:t>
            </a: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Slicers were placed in the right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slicers 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just randomly chosen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364</TotalTime>
  <Words>550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Yogesh’s Data Visualization Project  Kpi Dashboard for Road Accidents</vt:lpstr>
      <vt:lpstr>Problem statement / Project scope</vt:lpstr>
      <vt:lpstr>Solution approach</vt:lpstr>
      <vt:lpstr>Data cleaning/transformation </vt:lpstr>
      <vt:lpstr>KPIS Made using pivot table</vt:lpstr>
      <vt:lpstr>Solution approach</vt:lpstr>
      <vt:lpstr>Dashboard</vt:lpstr>
      <vt:lpstr>Features of the dashboard</vt:lpstr>
      <vt:lpstr>Features of the dashboard</vt:lpstr>
      <vt:lpstr>Problem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Yogesh Bisht</cp:lastModifiedBy>
  <cp:revision>42</cp:revision>
  <dcterms:created xsi:type="dcterms:W3CDTF">2022-12-25T12:52:17Z</dcterms:created>
  <dcterms:modified xsi:type="dcterms:W3CDTF">2023-12-11T06:40:47Z</dcterms:modified>
</cp:coreProperties>
</file>