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8CE78-9ED1-4FE1-84A2-CD1AB41EB08E}" type="doc">
      <dgm:prSet loTypeId="urn:microsoft.com/office/officeart/2005/8/layout/hProcess4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D5F8D-8122-4E27-B7A1-7DE643E72705}">
      <dgm:prSet phldrT="[Text]"/>
      <dgm:spPr/>
      <dgm:t>
        <a:bodyPr/>
        <a:lstStyle/>
        <a:p>
          <a:r>
            <a:rPr lang="en-US" dirty="0"/>
            <a:t>Formulating your Plan</a:t>
          </a:r>
        </a:p>
      </dgm:t>
    </dgm:pt>
    <dgm:pt modelId="{19CD1131-DCB6-4EED-9329-A4E3C1436278}" type="parTrans" cxnId="{07268DCB-03E8-4BC6-A7D9-1056F4C077F4}">
      <dgm:prSet/>
      <dgm:spPr/>
      <dgm:t>
        <a:bodyPr/>
        <a:lstStyle/>
        <a:p>
          <a:endParaRPr lang="en-US"/>
        </a:p>
      </dgm:t>
    </dgm:pt>
    <dgm:pt modelId="{FE2F9E53-B792-4FFE-876A-E1A226D8611F}" type="sibTrans" cxnId="{07268DCB-03E8-4BC6-A7D9-1056F4C077F4}">
      <dgm:prSet/>
      <dgm:spPr/>
      <dgm:t>
        <a:bodyPr/>
        <a:lstStyle/>
        <a:p>
          <a:endParaRPr lang="en-US"/>
        </a:p>
      </dgm:t>
    </dgm:pt>
    <dgm:pt modelId="{0DB95933-5CD2-420E-ACE0-F7A30A863B42}">
      <dgm:prSet phldrT="[Text]"/>
      <dgm:spPr/>
      <dgm:t>
        <a:bodyPr/>
        <a:lstStyle/>
        <a:p>
          <a:r>
            <a:rPr lang="en-US" dirty="0"/>
            <a:t>Get Approval: This can be your Get-Out-Of-Jail free card</a:t>
          </a:r>
        </a:p>
      </dgm:t>
    </dgm:pt>
    <dgm:pt modelId="{DAC7E6CA-9891-4DC9-9495-ADED384E4A69}" type="parTrans" cxnId="{82B12F54-342D-48EB-AF22-F106F8803D63}">
      <dgm:prSet/>
      <dgm:spPr/>
      <dgm:t>
        <a:bodyPr/>
        <a:lstStyle/>
        <a:p>
          <a:endParaRPr lang="en-US"/>
        </a:p>
      </dgm:t>
    </dgm:pt>
    <dgm:pt modelId="{9D59F945-3A1C-4581-8095-BAFE8406ED9B}" type="sibTrans" cxnId="{82B12F54-342D-48EB-AF22-F106F8803D63}">
      <dgm:prSet/>
      <dgm:spPr/>
      <dgm:t>
        <a:bodyPr/>
        <a:lstStyle/>
        <a:p>
          <a:endParaRPr lang="en-US"/>
        </a:p>
      </dgm:t>
    </dgm:pt>
    <dgm:pt modelId="{64696872-51D5-4C0B-812E-68CE6970D82F}">
      <dgm:prSet phldrT="[Text]"/>
      <dgm:spPr/>
      <dgm:t>
        <a:bodyPr/>
        <a:lstStyle/>
        <a:p>
          <a:r>
            <a:rPr lang="en-US" dirty="0"/>
            <a:t>Knowledge of Target</a:t>
          </a:r>
        </a:p>
      </dgm:t>
    </dgm:pt>
    <dgm:pt modelId="{63F4A597-97E7-481C-AB76-5320AF919331}" type="parTrans" cxnId="{96E29B19-3C9F-44B8-8E78-AE5228F2554E}">
      <dgm:prSet/>
      <dgm:spPr/>
      <dgm:t>
        <a:bodyPr/>
        <a:lstStyle/>
        <a:p>
          <a:endParaRPr lang="en-US"/>
        </a:p>
      </dgm:t>
    </dgm:pt>
    <dgm:pt modelId="{EC531BA3-F457-44CB-8806-A89F00108704}" type="sibTrans" cxnId="{96E29B19-3C9F-44B8-8E78-AE5228F2554E}">
      <dgm:prSet/>
      <dgm:spPr/>
      <dgm:t>
        <a:bodyPr/>
        <a:lstStyle/>
        <a:p>
          <a:endParaRPr lang="en-US"/>
        </a:p>
      </dgm:t>
    </dgm:pt>
    <dgm:pt modelId="{05FFA21D-36E9-486A-A895-5B09A0F89568}">
      <dgm:prSet phldrT="[Text]"/>
      <dgm:spPr/>
      <dgm:t>
        <a:bodyPr/>
        <a:lstStyle/>
        <a:p>
          <a:r>
            <a:rPr lang="en-US" dirty="0"/>
            <a:t>Selecting Tools</a:t>
          </a:r>
        </a:p>
      </dgm:t>
    </dgm:pt>
    <dgm:pt modelId="{E0C3DE6E-65D9-4AF8-A21F-AF14542EA9D3}" type="parTrans" cxnId="{42534FAE-F670-49A6-9A1C-7FEF45966917}">
      <dgm:prSet/>
      <dgm:spPr/>
      <dgm:t>
        <a:bodyPr/>
        <a:lstStyle/>
        <a:p>
          <a:endParaRPr lang="en-US"/>
        </a:p>
      </dgm:t>
    </dgm:pt>
    <dgm:pt modelId="{7B47DEA1-244C-43CF-B929-BEC55BBD3CE1}" type="sibTrans" cxnId="{42534FAE-F670-49A6-9A1C-7FEF45966917}">
      <dgm:prSet/>
      <dgm:spPr/>
      <dgm:t>
        <a:bodyPr/>
        <a:lstStyle/>
        <a:p>
          <a:endParaRPr lang="en-US"/>
        </a:p>
      </dgm:t>
    </dgm:pt>
    <dgm:pt modelId="{ECCF0510-B2FC-4552-A7A8-5ADC37FC2887}">
      <dgm:prSet phldrT="[Text]"/>
      <dgm:spPr/>
      <dgm:t>
        <a:bodyPr/>
        <a:lstStyle/>
        <a:p>
          <a:r>
            <a:rPr lang="en-US" dirty="0"/>
            <a:t>Get advice from others about the right tool</a:t>
          </a:r>
        </a:p>
      </dgm:t>
    </dgm:pt>
    <dgm:pt modelId="{0153A35B-B89F-48A4-B274-8EF7DF4127A7}" type="parTrans" cxnId="{6DB373E7-928C-4B61-95BF-33A6F5EF4789}">
      <dgm:prSet/>
      <dgm:spPr/>
      <dgm:t>
        <a:bodyPr/>
        <a:lstStyle/>
        <a:p>
          <a:endParaRPr lang="en-US"/>
        </a:p>
      </dgm:t>
    </dgm:pt>
    <dgm:pt modelId="{7A125B28-F9B8-40B3-8018-AF375B9392AB}" type="sibTrans" cxnId="{6DB373E7-928C-4B61-95BF-33A6F5EF4789}">
      <dgm:prSet/>
      <dgm:spPr/>
      <dgm:t>
        <a:bodyPr/>
        <a:lstStyle/>
        <a:p>
          <a:endParaRPr lang="en-US"/>
        </a:p>
      </dgm:t>
    </dgm:pt>
    <dgm:pt modelId="{6EC6FAE3-AD4E-4162-A34E-681472682EAC}">
      <dgm:prSet phldrT="[Text]"/>
      <dgm:spPr/>
      <dgm:t>
        <a:bodyPr/>
        <a:lstStyle/>
        <a:p>
          <a:r>
            <a:rPr lang="en-US" dirty="0"/>
            <a:t>High Level of Report that can be presented</a:t>
          </a:r>
        </a:p>
      </dgm:t>
    </dgm:pt>
    <dgm:pt modelId="{9F860AD8-4F93-45FD-89F7-39C584E5775D}" type="parTrans" cxnId="{C64D9EE0-6EA9-42DF-B9E1-91233968F0BA}">
      <dgm:prSet/>
      <dgm:spPr/>
      <dgm:t>
        <a:bodyPr/>
        <a:lstStyle/>
        <a:p>
          <a:endParaRPr lang="en-US"/>
        </a:p>
      </dgm:t>
    </dgm:pt>
    <dgm:pt modelId="{4ED7F342-2303-4B0A-9CFA-B9D3F8906397}" type="sibTrans" cxnId="{C64D9EE0-6EA9-42DF-B9E1-91233968F0BA}">
      <dgm:prSet/>
      <dgm:spPr/>
      <dgm:t>
        <a:bodyPr/>
        <a:lstStyle/>
        <a:p>
          <a:endParaRPr lang="en-US"/>
        </a:p>
      </dgm:t>
    </dgm:pt>
    <dgm:pt modelId="{970ABB6B-2146-49C0-BAB4-7076CCFC3696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9B08C25D-10B7-429C-A7F3-0BCC6B0339DA}" type="parTrans" cxnId="{38B535D2-02B0-44B5-B562-2A0C05E67C97}">
      <dgm:prSet/>
      <dgm:spPr/>
      <dgm:t>
        <a:bodyPr/>
        <a:lstStyle/>
        <a:p>
          <a:endParaRPr lang="en-US"/>
        </a:p>
      </dgm:t>
    </dgm:pt>
    <dgm:pt modelId="{72CC308D-A96B-4821-8E1F-2A437B0A895D}" type="sibTrans" cxnId="{38B535D2-02B0-44B5-B562-2A0C05E67C97}">
      <dgm:prSet/>
      <dgm:spPr/>
      <dgm:t>
        <a:bodyPr/>
        <a:lstStyle/>
        <a:p>
          <a:endParaRPr lang="en-US"/>
        </a:p>
      </dgm:t>
    </dgm:pt>
    <dgm:pt modelId="{C185470E-158F-427D-95CB-EA3D0DB54AC5}">
      <dgm:prSet phldrT="[Text]"/>
      <dgm:spPr/>
      <dgm:t>
        <a:bodyPr/>
        <a:lstStyle/>
        <a:p>
          <a:r>
            <a:rPr lang="en-US" dirty="0"/>
            <a:t>Gathering information about target</a:t>
          </a:r>
        </a:p>
      </dgm:t>
    </dgm:pt>
    <dgm:pt modelId="{DA4E4332-C96A-459D-A9B5-87579C36D466}" type="parTrans" cxnId="{5B92B470-53D9-4B05-A6FF-38D22A9E9623}">
      <dgm:prSet/>
      <dgm:spPr/>
      <dgm:t>
        <a:bodyPr/>
        <a:lstStyle/>
        <a:p>
          <a:endParaRPr lang="en-US"/>
        </a:p>
      </dgm:t>
    </dgm:pt>
    <dgm:pt modelId="{1E0E4FBF-0762-456B-ADC9-D8B2D6AA5345}" type="sibTrans" cxnId="{5B92B470-53D9-4B05-A6FF-38D22A9E9623}">
      <dgm:prSet/>
      <dgm:spPr/>
      <dgm:t>
        <a:bodyPr/>
        <a:lstStyle/>
        <a:p>
          <a:endParaRPr lang="en-US"/>
        </a:p>
      </dgm:t>
    </dgm:pt>
    <dgm:pt modelId="{1FEEDAC6-04F5-43CE-9E88-FB3B2E0B79F4}">
      <dgm:prSet phldrT="[Text]"/>
      <dgm:spPr/>
      <dgm:t>
        <a:bodyPr/>
        <a:lstStyle/>
        <a:p>
          <a:r>
            <a:rPr lang="en-US" dirty="0"/>
            <a:t>Perform the exploits</a:t>
          </a:r>
        </a:p>
      </dgm:t>
    </dgm:pt>
    <dgm:pt modelId="{4F438E5B-39F0-4B86-A729-50B39976F77C}" type="parTrans" cxnId="{61F3B9DF-2A1E-436B-B1B3-0F93D66D543E}">
      <dgm:prSet/>
      <dgm:spPr/>
      <dgm:t>
        <a:bodyPr/>
        <a:lstStyle/>
        <a:p>
          <a:endParaRPr lang="en-US"/>
        </a:p>
      </dgm:t>
    </dgm:pt>
    <dgm:pt modelId="{4030C870-A041-45BA-8CA6-D16E5CC0B7CF}" type="sibTrans" cxnId="{61F3B9DF-2A1E-436B-B1B3-0F93D66D543E}">
      <dgm:prSet/>
      <dgm:spPr/>
      <dgm:t>
        <a:bodyPr/>
        <a:lstStyle/>
        <a:p>
          <a:endParaRPr lang="en-US"/>
        </a:p>
      </dgm:t>
    </dgm:pt>
    <dgm:pt modelId="{993DA4DF-311F-4BC9-A285-B1F326FD65F7}" type="pres">
      <dgm:prSet presAssocID="{EC28CE78-9ED1-4FE1-84A2-CD1AB41EB08E}" presName="Name0" presStyleCnt="0">
        <dgm:presLayoutVars>
          <dgm:dir/>
          <dgm:animLvl val="lvl"/>
          <dgm:resizeHandles val="exact"/>
        </dgm:presLayoutVars>
      </dgm:prSet>
      <dgm:spPr/>
    </dgm:pt>
    <dgm:pt modelId="{BD562282-75A5-4D51-B15A-509E306A6037}" type="pres">
      <dgm:prSet presAssocID="{EC28CE78-9ED1-4FE1-84A2-CD1AB41EB08E}" presName="tSp" presStyleCnt="0"/>
      <dgm:spPr/>
    </dgm:pt>
    <dgm:pt modelId="{9B07D955-4001-4E98-B8D1-4B207EB83F62}" type="pres">
      <dgm:prSet presAssocID="{EC28CE78-9ED1-4FE1-84A2-CD1AB41EB08E}" presName="bSp" presStyleCnt="0"/>
      <dgm:spPr/>
    </dgm:pt>
    <dgm:pt modelId="{C1998F21-2411-4743-AB10-F874AA56FA10}" type="pres">
      <dgm:prSet presAssocID="{EC28CE78-9ED1-4FE1-84A2-CD1AB41EB08E}" presName="process" presStyleCnt="0"/>
      <dgm:spPr/>
    </dgm:pt>
    <dgm:pt modelId="{5E2D27A2-CEA3-4B83-8C33-C8E747BB1A32}" type="pres">
      <dgm:prSet presAssocID="{3A9D5F8D-8122-4E27-B7A1-7DE643E72705}" presName="composite1" presStyleCnt="0"/>
      <dgm:spPr/>
    </dgm:pt>
    <dgm:pt modelId="{D4B17B1A-B687-493B-ACC6-3D61095E86D2}" type="pres">
      <dgm:prSet presAssocID="{3A9D5F8D-8122-4E27-B7A1-7DE643E72705}" presName="dummyNode1" presStyleLbl="node1" presStyleIdx="0" presStyleCnt="3"/>
      <dgm:spPr/>
    </dgm:pt>
    <dgm:pt modelId="{E49B3842-743B-4D6F-A37A-FA91397C0EFB}" type="pres">
      <dgm:prSet presAssocID="{3A9D5F8D-8122-4E27-B7A1-7DE643E72705}" presName="childNode1" presStyleLbl="bgAcc1" presStyleIdx="0" presStyleCnt="3">
        <dgm:presLayoutVars>
          <dgm:bulletEnabled val="1"/>
        </dgm:presLayoutVars>
      </dgm:prSet>
      <dgm:spPr/>
    </dgm:pt>
    <dgm:pt modelId="{40CBEC85-2D7C-4EBA-A4A7-DB2D779268DD}" type="pres">
      <dgm:prSet presAssocID="{3A9D5F8D-8122-4E27-B7A1-7DE643E72705}" presName="childNode1tx" presStyleLbl="bgAcc1" presStyleIdx="0" presStyleCnt="3">
        <dgm:presLayoutVars>
          <dgm:bulletEnabled val="1"/>
        </dgm:presLayoutVars>
      </dgm:prSet>
      <dgm:spPr/>
    </dgm:pt>
    <dgm:pt modelId="{F0ADFAFB-B343-4DEA-B0BD-36A226405BA8}" type="pres">
      <dgm:prSet presAssocID="{3A9D5F8D-8122-4E27-B7A1-7DE643E7270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D0500A8-B90B-4FE5-951D-828873B04FCB}" type="pres">
      <dgm:prSet presAssocID="{3A9D5F8D-8122-4E27-B7A1-7DE643E72705}" presName="connSite1" presStyleCnt="0"/>
      <dgm:spPr/>
    </dgm:pt>
    <dgm:pt modelId="{8DDA2F64-2A7D-4F68-9241-345CCFBB7DF3}" type="pres">
      <dgm:prSet presAssocID="{FE2F9E53-B792-4FFE-876A-E1A226D8611F}" presName="Name9" presStyleLbl="sibTrans2D1" presStyleIdx="0" presStyleCnt="2"/>
      <dgm:spPr/>
    </dgm:pt>
    <dgm:pt modelId="{E107FF71-2247-4AC7-BCF4-67A441A00AA5}" type="pres">
      <dgm:prSet presAssocID="{05FFA21D-36E9-486A-A895-5B09A0F89568}" presName="composite2" presStyleCnt="0"/>
      <dgm:spPr/>
    </dgm:pt>
    <dgm:pt modelId="{DF6DEB05-DC5B-422A-988A-C5E58231FBB0}" type="pres">
      <dgm:prSet presAssocID="{05FFA21D-36E9-486A-A895-5B09A0F89568}" presName="dummyNode2" presStyleLbl="node1" presStyleIdx="0" presStyleCnt="3"/>
      <dgm:spPr/>
    </dgm:pt>
    <dgm:pt modelId="{E8A3C8D1-009C-41B3-9D3F-F27F4AD2CF72}" type="pres">
      <dgm:prSet presAssocID="{05FFA21D-36E9-486A-A895-5B09A0F89568}" presName="childNode2" presStyleLbl="bgAcc1" presStyleIdx="1" presStyleCnt="3">
        <dgm:presLayoutVars>
          <dgm:bulletEnabled val="1"/>
        </dgm:presLayoutVars>
      </dgm:prSet>
      <dgm:spPr/>
    </dgm:pt>
    <dgm:pt modelId="{8E997E31-53A1-4DF8-8BB8-382464DEE84B}" type="pres">
      <dgm:prSet presAssocID="{05FFA21D-36E9-486A-A895-5B09A0F89568}" presName="childNode2tx" presStyleLbl="bgAcc1" presStyleIdx="1" presStyleCnt="3">
        <dgm:presLayoutVars>
          <dgm:bulletEnabled val="1"/>
        </dgm:presLayoutVars>
      </dgm:prSet>
      <dgm:spPr/>
    </dgm:pt>
    <dgm:pt modelId="{D057B1B0-809E-4FF6-B88E-51D14C3CBA46}" type="pres">
      <dgm:prSet presAssocID="{05FFA21D-36E9-486A-A895-5B09A0F8956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7A9FA89D-05F6-4AC9-BB6D-68AC055E9351}" type="pres">
      <dgm:prSet presAssocID="{05FFA21D-36E9-486A-A895-5B09A0F89568}" presName="connSite2" presStyleCnt="0"/>
      <dgm:spPr/>
    </dgm:pt>
    <dgm:pt modelId="{7F7CEC33-C6DD-44AD-99BF-95EC20A45FE3}" type="pres">
      <dgm:prSet presAssocID="{7B47DEA1-244C-43CF-B929-BEC55BBD3CE1}" presName="Name18" presStyleLbl="sibTrans2D1" presStyleIdx="1" presStyleCnt="2"/>
      <dgm:spPr/>
    </dgm:pt>
    <dgm:pt modelId="{56E43ADF-7D4B-4D46-A85F-70BB168AA726}" type="pres">
      <dgm:prSet presAssocID="{970ABB6B-2146-49C0-BAB4-7076CCFC3696}" presName="composite1" presStyleCnt="0"/>
      <dgm:spPr/>
    </dgm:pt>
    <dgm:pt modelId="{694B8987-C2B7-497F-845A-79DABCB4CA16}" type="pres">
      <dgm:prSet presAssocID="{970ABB6B-2146-49C0-BAB4-7076CCFC3696}" presName="dummyNode1" presStyleLbl="node1" presStyleIdx="1" presStyleCnt="3"/>
      <dgm:spPr/>
    </dgm:pt>
    <dgm:pt modelId="{97020222-39C7-4B0C-9DF4-1EC6EB0E270F}" type="pres">
      <dgm:prSet presAssocID="{970ABB6B-2146-49C0-BAB4-7076CCFC3696}" presName="childNode1" presStyleLbl="bgAcc1" presStyleIdx="2" presStyleCnt="3">
        <dgm:presLayoutVars>
          <dgm:bulletEnabled val="1"/>
        </dgm:presLayoutVars>
      </dgm:prSet>
      <dgm:spPr/>
    </dgm:pt>
    <dgm:pt modelId="{AFEB0FE7-E2B3-4761-98D5-03B7F331C91C}" type="pres">
      <dgm:prSet presAssocID="{970ABB6B-2146-49C0-BAB4-7076CCFC3696}" presName="childNode1tx" presStyleLbl="bgAcc1" presStyleIdx="2" presStyleCnt="3">
        <dgm:presLayoutVars>
          <dgm:bulletEnabled val="1"/>
        </dgm:presLayoutVars>
      </dgm:prSet>
      <dgm:spPr/>
    </dgm:pt>
    <dgm:pt modelId="{DF970CA2-8BE3-489B-8AFD-6358207CD2D0}" type="pres">
      <dgm:prSet presAssocID="{970ABB6B-2146-49C0-BAB4-7076CCFC369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0EFA34B-70D3-4744-8CED-35A67BB96DD4}" type="pres">
      <dgm:prSet presAssocID="{970ABB6B-2146-49C0-BAB4-7076CCFC3696}" presName="connSite1" presStyleCnt="0"/>
      <dgm:spPr/>
    </dgm:pt>
  </dgm:ptLst>
  <dgm:cxnLst>
    <dgm:cxn modelId="{D9F33906-EC5A-4B5C-B462-63CEC08F04E1}" type="presOf" srcId="{970ABB6B-2146-49C0-BAB4-7076CCFC3696}" destId="{DF970CA2-8BE3-489B-8AFD-6358207CD2D0}" srcOrd="0" destOrd="0" presId="urn:microsoft.com/office/officeart/2005/8/layout/hProcess4"/>
    <dgm:cxn modelId="{32C3CC09-F86F-47D9-B37D-8A50EF1C2BA2}" type="presOf" srcId="{C185470E-158F-427D-95CB-EA3D0DB54AC5}" destId="{97020222-39C7-4B0C-9DF4-1EC6EB0E270F}" srcOrd="0" destOrd="0" presId="urn:microsoft.com/office/officeart/2005/8/layout/hProcess4"/>
    <dgm:cxn modelId="{F790C718-FB52-411B-91E9-CF67A183851E}" type="presOf" srcId="{ECCF0510-B2FC-4552-A7A8-5ADC37FC2887}" destId="{E8A3C8D1-009C-41B3-9D3F-F27F4AD2CF72}" srcOrd="0" destOrd="0" presId="urn:microsoft.com/office/officeart/2005/8/layout/hProcess4"/>
    <dgm:cxn modelId="{12106419-CA12-4632-AFBE-CC1C2D965A63}" type="presOf" srcId="{FE2F9E53-B792-4FFE-876A-E1A226D8611F}" destId="{8DDA2F64-2A7D-4F68-9241-345CCFBB7DF3}" srcOrd="0" destOrd="0" presId="urn:microsoft.com/office/officeart/2005/8/layout/hProcess4"/>
    <dgm:cxn modelId="{96E29B19-3C9F-44B8-8E78-AE5228F2554E}" srcId="{3A9D5F8D-8122-4E27-B7A1-7DE643E72705}" destId="{64696872-51D5-4C0B-812E-68CE6970D82F}" srcOrd="1" destOrd="0" parTransId="{63F4A597-97E7-481C-AB76-5320AF919331}" sibTransId="{EC531BA3-F457-44CB-8806-A89F00108704}"/>
    <dgm:cxn modelId="{D6538A30-5796-48EB-937A-BD8A5347F254}" type="presOf" srcId="{64696872-51D5-4C0B-812E-68CE6970D82F}" destId="{E49B3842-743B-4D6F-A37A-FA91397C0EFB}" srcOrd="0" destOrd="1" presId="urn:microsoft.com/office/officeart/2005/8/layout/hProcess4"/>
    <dgm:cxn modelId="{96168464-E140-4677-ABB9-4F0BC0ECFB9E}" type="presOf" srcId="{0DB95933-5CD2-420E-ACE0-F7A30A863B42}" destId="{40CBEC85-2D7C-4EBA-A4A7-DB2D779268DD}" srcOrd="1" destOrd="0" presId="urn:microsoft.com/office/officeart/2005/8/layout/hProcess4"/>
    <dgm:cxn modelId="{E1748969-09FD-419E-9FD9-1368FEDC915A}" type="presOf" srcId="{7B47DEA1-244C-43CF-B929-BEC55BBD3CE1}" destId="{7F7CEC33-C6DD-44AD-99BF-95EC20A45FE3}" srcOrd="0" destOrd="0" presId="urn:microsoft.com/office/officeart/2005/8/layout/hProcess4"/>
    <dgm:cxn modelId="{5B92B470-53D9-4B05-A6FF-38D22A9E9623}" srcId="{970ABB6B-2146-49C0-BAB4-7076CCFC3696}" destId="{C185470E-158F-427D-95CB-EA3D0DB54AC5}" srcOrd="0" destOrd="0" parTransId="{DA4E4332-C96A-459D-A9B5-87579C36D466}" sibTransId="{1E0E4FBF-0762-456B-ADC9-D8B2D6AA5345}"/>
    <dgm:cxn modelId="{82B12F54-342D-48EB-AF22-F106F8803D63}" srcId="{3A9D5F8D-8122-4E27-B7A1-7DE643E72705}" destId="{0DB95933-5CD2-420E-ACE0-F7A30A863B42}" srcOrd="0" destOrd="0" parTransId="{DAC7E6CA-9891-4DC9-9495-ADED384E4A69}" sibTransId="{9D59F945-3A1C-4581-8095-BAFE8406ED9B}"/>
    <dgm:cxn modelId="{D84E2E86-02FE-468F-93EB-C4D69165EC91}" type="presOf" srcId="{05FFA21D-36E9-486A-A895-5B09A0F89568}" destId="{D057B1B0-809E-4FF6-B88E-51D14C3CBA46}" srcOrd="0" destOrd="0" presId="urn:microsoft.com/office/officeart/2005/8/layout/hProcess4"/>
    <dgm:cxn modelId="{9CAC838E-0335-4496-BE25-98624C4E0669}" type="presOf" srcId="{0DB95933-5CD2-420E-ACE0-F7A30A863B42}" destId="{E49B3842-743B-4D6F-A37A-FA91397C0EFB}" srcOrd="0" destOrd="0" presId="urn:microsoft.com/office/officeart/2005/8/layout/hProcess4"/>
    <dgm:cxn modelId="{67F97394-08FC-4C29-ADE0-7BF0AA83C0E3}" type="presOf" srcId="{6EC6FAE3-AD4E-4162-A34E-681472682EAC}" destId="{E8A3C8D1-009C-41B3-9D3F-F27F4AD2CF72}" srcOrd="0" destOrd="1" presId="urn:microsoft.com/office/officeart/2005/8/layout/hProcess4"/>
    <dgm:cxn modelId="{9FB6CEA4-7BA8-45CD-A9DF-E36A1FF09F13}" type="presOf" srcId="{EC28CE78-9ED1-4FE1-84A2-CD1AB41EB08E}" destId="{993DA4DF-311F-4BC9-A285-B1F326FD65F7}" srcOrd="0" destOrd="0" presId="urn:microsoft.com/office/officeart/2005/8/layout/hProcess4"/>
    <dgm:cxn modelId="{6B5E87AD-BC57-40A1-A829-A20A0573F402}" type="presOf" srcId="{3A9D5F8D-8122-4E27-B7A1-7DE643E72705}" destId="{F0ADFAFB-B343-4DEA-B0BD-36A226405BA8}" srcOrd="0" destOrd="0" presId="urn:microsoft.com/office/officeart/2005/8/layout/hProcess4"/>
    <dgm:cxn modelId="{BB0231AE-D6CF-4366-B74E-03A9A4418895}" type="presOf" srcId="{1FEEDAC6-04F5-43CE-9E88-FB3B2E0B79F4}" destId="{97020222-39C7-4B0C-9DF4-1EC6EB0E270F}" srcOrd="0" destOrd="1" presId="urn:microsoft.com/office/officeart/2005/8/layout/hProcess4"/>
    <dgm:cxn modelId="{42534FAE-F670-49A6-9A1C-7FEF45966917}" srcId="{EC28CE78-9ED1-4FE1-84A2-CD1AB41EB08E}" destId="{05FFA21D-36E9-486A-A895-5B09A0F89568}" srcOrd="1" destOrd="0" parTransId="{E0C3DE6E-65D9-4AF8-A21F-AF14542EA9D3}" sibTransId="{7B47DEA1-244C-43CF-B929-BEC55BBD3CE1}"/>
    <dgm:cxn modelId="{A626C9B5-6F23-48BF-AEDC-ABE7EC49E019}" type="presOf" srcId="{64696872-51D5-4C0B-812E-68CE6970D82F}" destId="{40CBEC85-2D7C-4EBA-A4A7-DB2D779268DD}" srcOrd="1" destOrd="1" presId="urn:microsoft.com/office/officeart/2005/8/layout/hProcess4"/>
    <dgm:cxn modelId="{07268DCB-03E8-4BC6-A7D9-1056F4C077F4}" srcId="{EC28CE78-9ED1-4FE1-84A2-CD1AB41EB08E}" destId="{3A9D5F8D-8122-4E27-B7A1-7DE643E72705}" srcOrd="0" destOrd="0" parTransId="{19CD1131-DCB6-4EED-9329-A4E3C1436278}" sibTransId="{FE2F9E53-B792-4FFE-876A-E1A226D8611F}"/>
    <dgm:cxn modelId="{1817F6CC-F522-4188-8755-EBD14D0C2725}" type="presOf" srcId="{1FEEDAC6-04F5-43CE-9E88-FB3B2E0B79F4}" destId="{AFEB0FE7-E2B3-4761-98D5-03B7F331C91C}" srcOrd="1" destOrd="1" presId="urn:microsoft.com/office/officeart/2005/8/layout/hProcess4"/>
    <dgm:cxn modelId="{38B535D2-02B0-44B5-B562-2A0C05E67C97}" srcId="{EC28CE78-9ED1-4FE1-84A2-CD1AB41EB08E}" destId="{970ABB6B-2146-49C0-BAB4-7076CCFC3696}" srcOrd="2" destOrd="0" parTransId="{9B08C25D-10B7-429C-A7F3-0BCC6B0339DA}" sibTransId="{72CC308D-A96B-4821-8E1F-2A437B0A895D}"/>
    <dgm:cxn modelId="{7EBDF7D2-973B-4F7E-9B79-5FBE9B2E0CDD}" type="presOf" srcId="{C185470E-158F-427D-95CB-EA3D0DB54AC5}" destId="{AFEB0FE7-E2B3-4761-98D5-03B7F331C91C}" srcOrd="1" destOrd="0" presId="urn:microsoft.com/office/officeart/2005/8/layout/hProcess4"/>
    <dgm:cxn modelId="{A54ED5D3-AC42-49DC-8E78-3AFCC191694E}" type="presOf" srcId="{6EC6FAE3-AD4E-4162-A34E-681472682EAC}" destId="{8E997E31-53A1-4DF8-8BB8-382464DEE84B}" srcOrd="1" destOrd="1" presId="urn:microsoft.com/office/officeart/2005/8/layout/hProcess4"/>
    <dgm:cxn modelId="{8F07A6D5-243E-4064-BC54-743440ACB89A}" type="presOf" srcId="{ECCF0510-B2FC-4552-A7A8-5ADC37FC2887}" destId="{8E997E31-53A1-4DF8-8BB8-382464DEE84B}" srcOrd="1" destOrd="0" presId="urn:microsoft.com/office/officeart/2005/8/layout/hProcess4"/>
    <dgm:cxn modelId="{61F3B9DF-2A1E-436B-B1B3-0F93D66D543E}" srcId="{970ABB6B-2146-49C0-BAB4-7076CCFC3696}" destId="{1FEEDAC6-04F5-43CE-9E88-FB3B2E0B79F4}" srcOrd="1" destOrd="0" parTransId="{4F438E5B-39F0-4B86-A729-50B39976F77C}" sibTransId="{4030C870-A041-45BA-8CA6-D16E5CC0B7CF}"/>
    <dgm:cxn modelId="{C64D9EE0-6EA9-42DF-B9E1-91233968F0BA}" srcId="{05FFA21D-36E9-486A-A895-5B09A0F89568}" destId="{6EC6FAE3-AD4E-4162-A34E-681472682EAC}" srcOrd="1" destOrd="0" parTransId="{9F860AD8-4F93-45FD-89F7-39C584E5775D}" sibTransId="{4ED7F342-2303-4B0A-9CFA-B9D3F8906397}"/>
    <dgm:cxn modelId="{6DB373E7-928C-4B61-95BF-33A6F5EF4789}" srcId="{05FFA21D-36E9-486A-A895-5B09A0F89568}" destId="{ECCF0510-B2FC-4552-A7A8-5ADC37FC2887}" srcOrd="0" destOrd="0" parTransId="{0153A35B-B89F-48A4-B274-8EF7DF4127A7}" sibTransId="{7A125B28-F9B8-40B3-8018-AF375B9392AB}"/>
    <dgm:cxn modelId="{196D81B8-5574-47DF-BB88-B2C3A88D5770}" type="presParOf" srcId="{993DA4DF-311F-4BC9-A285-B1F326FD65F7}" destId="{BD562282-75A5-4D51-B15A-509E306A6037}" srcOrd="0" destOrd="0" presId="urn:microsoft.com/office/officeart/2005/8/layout/hProcess4"/>
    <dgm:cxn modelId="{D0F80F53-7792-4424-99E4-F966C216D2A7}" type="presParOf" srcId="{993DA4DF-311F-4BC9-A285-B1F326FD65F7}" destId="{9B07D955-4001-4E98-B8D1-4B207EB83F62}" srcOrd="1" destOrd="0" presId="urn:microsoft.com/office/officeart/2005/8/layout/hProcess4"/>
    <dgm:cxn modelId="{C01F82F3-8F0F-4AA0-BAF7-BD7326DA5DF3}" type="presParOf" srcId="{993DA4DF-311F-4BC9-A285-B1F326FD65F7}" destId="{C1998F21-2411-4743-AB10-F874AA56FA10}" srcOrd="2" destOrd="0" presId="urn:microsoft.com/office/officeart/2005/8/layout/hProcess4"/>
    <dgm:cxn modelId="{B7BEB782-EBE7-4523-893E-E00542A65975}" type="presParOf" srcId="{C1998F21-2411-4743-AB10-F874AA56FA10}" destId="{5E2D27A2-CEA3-4B83-8C33-C8E747BB1A32}" srcOrd="0" destOrd="0" presId="urn:microsoft.com/office/officeart/2005/8/layout/hProcess4"/>
    <dgm:cxn modelId="{6924311C-E073-4096-98A7-F21172A0157D}" type="presParOf" srcId="{5E2D27A2-CEA3-4B83-8C33-C8E747BB1A32}" destId="{D4B17B1A-B687-493B-ACC6-3D61095E86D2}" srcOrd="0" destOrd="0" presId="urn:microsoft.com/office/officeart/2005/8/layout/hProcess4"/>
    <dgm:cxn modelId="{F2D21FFC-218D-4767-9772-844FC880450C}" type="presParOf" srcId="{5E2D27A2-CEA3-4B83-8C33-C8E747BB1A32}" destId="{E49B3842-743B-4D6F-A37A-FA91397C0EFB}" srcOrd="1" destOrd="0" presId="urn:microsoft.com/office/officeart/2005/8/layout/hProcess4"/>
    <dgm:cxn modelId="{B74CA170-D8BC-42F8-8501-55F33F1DBE91}" type="presParOf" srcId="{5E2D27A2-CEA3-4B83-8C33-C8E747BB1A32}" destId="{40CBEC85-2D7C-4EBA-A4A7-DB2D779268DD}" srcOrd="2" destOrd="0" presId="urn:microsoft.com/office/officeart/2005/8/layout/hProcess4"/>
    <dgm:cxn modelId="{8D0C095A-9669-47E7-A88C-C7DCF25BD7EC}" type="presParOf" srcId="{5E2D27A2-CEA3-4B83-8C33-C8E747BB1A32}" destId="{F0ADFAFB-B343-4DEA-B0BD-36A226405BA8}" srcOrd="3" destOrd="0" presId="urn:microsoft.com/office/officeart/2005/8/layout/hProcess4"/>
    <dgm:cxn modelId="{5EFF461D-EADA-4AC5-8AC3-7BFA2F7498AA}" type="presParOf" srcId="{5E2D27A2-CEA3-4B83-8C33-C8E747BB1A32}" destId="{CD0500A8-B90B-4FE5-951D-828873B04FCB}" srcOrd="4" destOrd="0" presId="urn:microsoft.com/office/officeart/2005/8/layout/hProcess4"/>
    <dgm:cxn modelId="{8665548C-B3F3-43D2-9D75-92C69E10A002}" type="presParOf" srcId="{C1998F21-2411-4743-AB10-F874AA56FA10}" destId="{8DDA2F64-2A7D-4F68-9241-345CCFBB7DF3}" srcOrd="1" destOrd="0" presId="urn:microsoft.com/office/officeart/2005/8/layout/hProcess4"/>
    <dgm:cxn modelId="{8E911FA4-5AB4-49C6-A011-180DCD4675BE}" type="presParOf" srcId="{C1998F21-2411-4743-AB10-F874AA56FA10}" destId="{E107FF71-2247-4AC7-BCF4-67A441A00AA5}" srcOrd="2" destOrd="0" presId="urn:microsoft.com/office/officeart/2005/8/layout/hProcess4"/>
    <dgm:cxn modelId="{40A7F345-E8BC-4636-B67A-D07446F489B7}" type="presParOf" srcId="{E107FF71-2247-4AC7-BCF4-67A441A00AA5}" destId="{DF6DEB05-DC5B-422A-988A-C5E58231FBB0}" srcOrd="0" destOrd="0" presId="urn:microsoft.com/office/officeart/2005/8/layout/hProcess4"/>
    <dgm:cxn modelId="{D9EF60F7-025D-43D2-829B-A54F28DFC7F2}" type="presParOf" srcId="{E107FF71-2247-4AC7-BCF4-67A441A00AA5}" destId="{E8A3C8D1-009C-41B3-9D3F-F27F4AD2CF72}" srcOrd="1" destOrd="0" presId="urn:microsoft.com/office/officeart/2005/8/layout/hProcess4"/>
    <dgm:cxn modelId="{3D9CA1C6-D249-49F9-96C6-2037D829B542}" type="presParOf" srcId="{E107FF71-2247-4AC7-BCF4-67A441A00AA5}" destId="{8E997E31-53A1-4DF8-8BB8-382464DEE84B}" srcOrd="2" destOrd="0" presId="urn:microsoft.com/office/officeart/2005/8/layout/hProcess4"/>
    <dgm:cxn modelId="{D91D7E58-457B-4977-9AD0-39ECDE1D38A8}" type="presParOf" srcId="{E107FF71-2247-4AC7-BCF4-67A441A00AA5}" destId="{D057B1B0-809E-4FF6-B88E-51D14C3CBA46}" srcOrd="3" destOrd="0" presId="urn:microsoft.com/office/officeart/2005/8/layout/hProcess4"/>
    <dgm:cxn modelId="{67F99E65-F352-4D32-A070-4530D51184F4}" type="presParOf" srcId="{E107FF71-2247-4AC7-BCF4-67A441A00AA5}" destId="{7A9FA89D-05F6-4AC9-BB6D-68AC055E9351}" srcOrd="4" destOrd="0" presId="urn:microsoft.com/office/officeart/2005/8/layout/hProcess4"/>
    <dgm:cxn modelId="{8600486B-A9BA-479D-A068-0B876C0952E6}" type="presParOf" srcId="{C1998F21-2411-4743-AB10-F874AA56FA10}" destId="{7F7CEC33-C6DD-44AD-99BF-95EC20A45FE3}" srcOrd="3" destOrd="0" presId="urn:microsoft.com/office/officeart/2005/8/layout/hProcess4"/>
    <dgm:cxn modelId="{5B5C7CF6-9AE6-408E-B680-C3A5B223EE6F}" type="presParOf" srcId="{C1998F21-2411-4743-AB10-F874AA56FA10}" destId="{56E43ADF-7D4B-4D46-A85F-70BB168AA726}" srcOrd="4" destOrd="0" presId="urn:microsoft.com/office/officeart/2005/8/layout/hProcess4"/>
    <dgm:cxn modelId="{E593DF3D-2E56-4A69-BFEB-A9199855FFD1}" type="presParOf" srcId="{56E43ADF-7D4B-4D46-A85F-70BB168AA726}" destId="{694B8987-C2B7-497F-845A-79DABCB4CA16}" srcOrd="0" destOrd="0" presId="urn:microsoft.com/office/officeart/2005/8/layout/hProcess4"/>
    <dgm:cxn modelId="{3BC42D7B-47A4-46C5-A561-3221FEA6CE27}" type="presParOf" srcId="{56E43ADF-7D4B-4D46-A85F-70BB168AA726}" destId="{97020222-39C7-4B0C-9DF4-1EC6EB0E270F}" srcOrd="1" destOrd="0" presId="urn:microsoft.com/office/officeart/2005/8/layout/hProcess4"/>
    <dgm:cxn modelId="{F42A2F98-4EF7-4A4E-831E-F88A1A94ED1E}" type="presParOf" srcId="{56E43ADF-7D4B-4D46-A85F-70BB168AA726}" destId="{AFEB0FE7-E2B3-4761-98D5-03B7F331C91C}" srcOrd="2" destOrd="0" presId="urn:microsoft.com/office/officeart/2005/8/layout/hProcess4"/>
    <dgm:cxn modelId="{14A31979-3171-4CFE-B134-7AE0EA86A290}" type="presParOf" srcId="{56E43ADF-7D4B-4D46-A85F-70BB168AA726}" destId="{DF970CA2-8BE3-489B-8AFD-6358207CD2D0}" srcOrd="3" destOrd="0" presId="urn:microsoft.com/office/officeart/2005/8/layout/hProcess4"/>
    <dgm:cxn modelId="{EBDC7173-71B2-44BF-8EDB-D3987AF91158}" type="presParOf" srcId="{56E43ADF-7D4B-4D46-A85F-70BB168AA726}" destId="{90EFA34B-70D3-4744-8CED-35A67BB96D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B3842-743B-4D6F-A37A-FA91397C0EFB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Get Approval: This can be your Get-Out-Of-Jail free card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Knowledge of Target</a:t>
          </a:r>
        </a:p>
      </dsp:txBody>
      <dsp:txXfrm>
        <a:off x="43694" y="1373540"/>
        <a:ext cx="2174998" cy="1379301"/>
      </dsp:txXfrm>
    </dsp:sp>
    <dsp:sp modelId="{8DDA2F64-2A7D-4F68-9241-345CCFBB7DF3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FAFB-B343-4DEA-B0BD-36A226405BA8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Formulating your Plan</a:t>
          </a:r>
        </a:p>
      </dsp:txBody>
      <dsp:txXfrm>
        <a:off x="526593" y="2819161"/>
        <a:ext cx="1962805" cy="752345"/>
      </dsp:txXfrm>
    </dsp:sp>
    <dsp:sp modelId="{E8A3C8D1-009C-41B3-9D3F-F27F4AD2CF72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Get advice from others about the right tool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 Level of Report that can be presented</a:t>
          </a:r>
        </a:p>
      </dsp:txBody>
      <dsp:txXfrm>
        <a:off x="2901699" y="1773120"/>
        <a:ext cx="2174998" cy="1379301"/>
      </dsp:txXfrm>
    </dsp:sp>
    <dsp:sp modelId="{7F7CEC33-C6DD-44AD-99BF-95EC20A45FE3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7B1B0-809E-4FF6-B88E-51D14C3CBA46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Selecting Tools</a:t>
          </a:r>
        </a:p>
      </dsp:txBody>
      <dsp:txXfrm>
        <a:off x="3384599" y="954455"/>
        <a:ext cx="1962805" cy="752345"/>
      </dsp:txXfrm>
    </dsp:sp>
    <dsp:sp modelId="{97020222-39C7-4B0C-9DF4-1EC6EB0E270F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Gathering information about target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Perform the exploits</a:t>
          </a:r>
        </a:p>
      </dsp:txBody>
      <dsp:txXfrm>
        <a:off x="5759705" y="1373540"/>
        <a:ext cx="2174998" cy="1379301"/>
      </dsp:txXfrm>
    </dsp:sp>
    <dsp:sp modelId="{DF970CA2-8BE3-489B-8AFD-6358207CD2D0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Execution</a:t>
          </a:r>
        </a:p>
      </dsp:txBody>
      <dsp:txXfrm>
        <a:off x="6242605" y="2819161"/>
        <a:ext cx="1962805" cy="75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ransition spd="med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3581400"/>
            <a:ext cx="7315200" cy="914400"/>
          </a:xfrm>
        </p:spPr>
        <p:txBody>
          <a:bodyPr/>
          <a:lstStyle/>
          <a:p>
            <a:r>
              <a:rPr dirty="0"/>
              <a:t>Ethical Hacking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of a Ethical Hacker…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Prioritize your systems so you can focus your efforts</a:t>
            </a:r>
          </a:p>
          <a:p>
            <a:endParaRPr lang="en-US" dirty="0"/>
          </a:p>
          <a:p>
            <a:r>
              <a:rPr lang="en-US" dirty="0"/>
              <a:t>Hack the targeted system in a Non-Destructive way</a:t>
            </a:r>
          </a:p>
          <a:p>
            <a:endParaRPr lang="en-US" dirty="0"/>
          </a:p>
          <a:p>
            <a:r>
              <a:rPr lang="en-US" dirty="0"/>
              <a:t>Enumerate the vulnerabilities </a:t>
            </a:r>
          </a:p>
          <a:p>
            <a:endParaRPr lang="en-US" dirty="0"/>
          </a:p>
          <a:p>
            <a:r>
              <a:rPr lang="en-US" dirty="0"/>
              <a:t>Apply results to patch them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06" y="1295400"/>
            <a:ext cx="8229600" cy="4525963"/>
          </a:xfrm>
        </p:spPr>
        <p:txBody>
          <a:bodyPr/>
          <a:lstStyle/>
          <a:p>
            <a:r>
              <a:rPr lang="en-US" dirty="0"/>
              <a:t>Non-Technical Attacks</a:t>
            </a:r>
          </a:p>
          <a:p>
            <a:endParaRPr lang="en-US" dirty="0"/>
          </a:p>
          <a:p>
            <a:r>
              <a:rPr lang="en-US" dirty="0"/>
              <a:t>Network Based Attacks</a:t>
            </a:r>
          </a:p>
          <a:p>
            <a:endParaRPr lang="en-US" dirty="0"/>
          </a:p>
          <a:p>
            <a:r>
              <a:rPr lang="en-US" dirty="0"/>
              <a:t>OS Attacks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Technical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90" y="1524000"/>
            <a:ext cx="8229600" cy="4525963"/>
          </a:xfrm>
        </p:spPr>
        <p:txBody>
          <a:bodyPr/>
          <a:lstStyle/>
          <a:p>
            <a:r>
              <a:rPr lang="en-US" dirty="0"/>
              <a:t>Don’t require technical knowledge of methods of system intrusion</a:t>
            </a:r>
          </a:p>
          <a:p>
            <a:endParaRPr lang="en-US" dirty="0"/>
          </a:p>
          <a:p>
            <a:pPr lvl="1"/>
            <a:r>
              <a:rPr lang="en-US" dirty="0"/>
              <a:t>Social Engineering Attacks</a:t>
            </a:r>
          </a:p>
          <a:p>
            <a:pPr lvl="1"/>
            <a:r>
              <a:rPr lang="en-US" dirty="0"/>
              <a:t>Dumpster Diving Attacks </a:t>
            </a:r>
          </a:p>
          <a:p>
            <a:pPr lvl="1"/>
            <a:r>
              <a:rPr lang="en-US" dirty="0"/>
              <a:t>Physical Attacks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The most trendy Attacks nowadays..because these attacks utilize the power of Internet.</a:t>
            </a:r>
          </a:p>
          <a:p>
            <a:endParaRPr lang="en-US" dirty="0"/>
          </a:p>
          <a:p>
            <a:pPr lvl="1"/>
            <a:r>
              <a:rPr lang="en-US" dirty="0"/>
              <a:t>DoS (Denial of Service)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Wifi Cracking</a:t>
            </a:r>
          </a:p>
          <a:p>
            <a:pPr lvl="1"/>
            <a:r>
              <a:rPr lang="en-US" dirty="0"/>
              <a:t>DNS Spoofing</a:t>
            </a:r>
          </a:p>
          <a:p>
            <a:pPr lvl="1"/>
            <a:r>
              <a:rPr lang="en-US" dirty="0"/>
              <a:t>Email Spoofing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0" y="1371600"/>
            <a:ext cx="8229600" cy="4525963"/>
          </a:xfrm>
        </p:spPr>
        <p:txBody>
          <a:bodyPr/>
          <a:lstStyle/>
          <a:p>
            <a:r>
              <a:rPr lang="en-US" dirty="0"/>
              <a:t>It is a preferred method by Hackers.</a:t>
            </a:r>
          </a:p>
          <a:p>
            <a:endParaRPr lang="en-US" dirty="0"/>
          </a:p>
          <a:p>
            <a:r>
              <a:rPr lang="en-US" dirty="0"/>
              <a:t>Every OS well known exploits</a:t>
            </a:r>
          </a:p>
          <a:p>
            <a:endParaRPr lang="en-US" dirty="0"/>
          </a:p>
          <a:p>
            <a:pPr lvl="1"/>
            <a:r>
              <a:rPr lang="en-US" dirty="0"/>
              <a:t>Exploiting Missing Patches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Cracking the passwords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follow these 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096" y="1295400"/>
            <a:ext cx="8229600" cy="4525963"/>
          </a:xfrm>
        </p:spPr>
        <p:txBody>
          <a:bodyPr/>
          <a:lstStyle/>
          <a:p>
            <a:r>
              <a:rPr lang="en-US" dirty="0"/>
              <a:t>Working Ethically: Trustworthiness</a:t>
            </a:r>
          </a:p>
          <a:p>
            <a:endParaRPr lang="en-US" dirty="0"/>
          </a:p>
          <a:p>
            <a:r>
              <a:rPr lang="en-US" dirty="0"/>
              <a:t>Respecting Privacy: All gathered information should be kept private.</a:t>
            </a:r>
          </a:p>
          <a:p>
            <a:endParaRPr lang="en-US" dirty="0"/>
          </a:p>
          <a:p>
            <a:r>
              <a:rPr lang="en-US" dirty="0"/>
              <a:t>Hold your Horses: Have patience while attacks the systems or else they may get crashed.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</a:t>
            </a:r>
            <a:r>
              <a:rPr lang="en-US"/>
              <a:t>Ethical Hacking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52771"/>
              </p:ext>
            </p:extLst>
          </p:nvPr>
        </p:nvGraphicFramePr>
        <p:xfrm>
          <a:off x="457200" y="116601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 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methodology of testing our computers and networks for security vulnerabilities and plugging the holes or port before the bad guys got a chance to exploit it 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exactly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525963"/>
          </a:xfrm>
        </p:spPr>
        <p:txBody>
          <a:bodyPr/>
          <a:lstStyle/>
          <a:p>
            <a:r>
              <a:rPr lang="en-US" b="1" dirty="0"/>
              <a:t>Hacker:</a:t>
            </a:r>
            <a:r>
              <a:rPr lang="en-US" dirty="0"/>
              <a:t> External attackers</a:t>
            </a:r>
          </a:p>
          <a:p>
            <a:endParaRPr lang="en-US" dirty="0"/>
          </a:p>
          <a:p>
            <a:r>
              <a:rPr lang="en-US" b="1" dirty="0"/>
              <a:t>Malicious Users: </a:t>
            </a:r>
            <a:r>
              <a:rPr lang="en-US" dirty="0"/>
              <a:t>Internal attackers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and External Attackers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22890" y="1295400"/>
            <a:ext cx="8229600" cy="4525963"/>
          </a:xfrm>
        </p:spPr>
        <p:txBody>
          <a:bodyPr/>
          <a:lstStyle/>
          <a:p>
            <a:r>
              <a:rPr lang="en-US" dirty="0"/>
              <a:t>Internal Attacker :- An insider threat is a security risk that originates from within the targeted organization.</a:t>
            </a:r>
          </a:p>
          <a:p>
            <a:endParaRPr lang="en-US" dirty="0"/>
          </a:p>
          <a:p>
            <a:r>
              <a:rPr lang="en-US" dirty="0"/>
              <a:t>External Attacker :- Refer to the risk of somebody from the outside of a company who attempt to exploit system through malicious software or tools.</a:t>
            </a:r>
          </a:p>
        </p:txBody>
      </p:sp>
    </p:spTree>
    <p:extLst>
      <p:ext uri="{BB962C8B-B14F-4D97-AF65-F5344CB8AC3E}">
        <p14:creationId xmlns:p14="http://schemas.microsoft.com/office/powerpoint/2010/main" val="9581090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Hats!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r>
              <a:rPr lang="en-US" b="1" dirty="0"/>
              <a:t>White Hat Hackers: </a:t>
            </a:r>
            <a:r>
              <a:rPr lang="en-US" dirty="0"/>
              <a:t>good guys</a:t>
            </a:r>
          </a:p>
          <a:p>
            <a:endParaRPr lang="en-US" dirty="0"/>
          </a:p>
          <a:p>
            <a:r>
              <a:rPr lang="en-US" b="1" dirty="0"/>
              <a:t>Black Hat Hackers: </a:t>
            </a:r>
            <a:r>
              <a:rPr lang="en-US" dirty="0"/>
              <a:t> bad guys</a:t>
            </a:r>
          </a:p>
          <a:p>
            <a:endParaRPr lang="en-US" dirty="0"/>
          </a:p>
          <a:p>
            <a:r>
              <a:rPr lang="en-US" b="1" dirty="0"/>
              <a:t>Gray Hat Hackers: </a:t>
            </a:r>
            <a:r>
              <a:rPr lang="en-US" dirty="0"/>
              <a:t>can’t say, as they can be both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Traitor….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rogue employee, contractor, intern or other user who misuses his/her rights</a:t>
            </a:r>
          </a:p>
          <a:p>
            <a:r>
              <a:rPr lang="en-US" dirty="0"/>
              <a:t>They search for sensitive information, Email client information that can be utilized by competitors.</a:t>
            </a:r>
          </a:p>
          <a:p>
            <a:r>
              <a:rPr lang="en-US" dirty="0"/>
              <a:t>The Not-So-Aware employee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Savior-Ethical Hacker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become a Ethical Hacker</a:t>
            </a:r>
          </a:p>
          <a:p>
            <a:r>
              <a:rPr lang="en-US" dirty="0"/>
              <a:t>This is someone who possess all the tools, skills and mindset as hacker but is also trustworthy</a:t>
            </a:r>
          </a:p>
          <a:p>
            <a:r>
              <a:rPr lang="en-US" dirty="0"/>
              <a:t>Ethical hacking is performed by professional permission by the Target.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Possible Scope…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a Certified Ethical Hacker (C|EH), get certification sponsored by EC- Council at</a:t>
            </a:r>
          </a:p>
          <a:p>
            <a:r>
              <a:rPr lang="en-US" i="1" u="sng" dirty="0"/>
              <a:t>www.eccouncil.org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hack my own PC or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To catch a thief one must act like thief…that’s the basics of Ethical Hacking.</a:t>
            </a:r>
          </a:p>
          <a:p>
            <a:endParaRPr lang="en-US" dirty="0"/>
          </a:p>
          <a:p>
            <a:r>
              <a:rPr lang="en-US" dirty="0"/>
              <a:t>Firewalls, Encryption and Passwords can create a false sense of safety.</a:t>
            </a:r>
          </a:p>
          <a:p>
            <a:endParaRPr lang="en-US" dirty="0"/>
          </a:p>
          <a:p>
            <a:r>
              <a:rPr lang="en-US" dirty="0"/>
              <a:t>As Hackers expand their knowledge so should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250</TotalTime>
  <Words>478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Theme4</vt:lpstr>
      <vt:lpstr>Ethical Hacking</vt:lpstr>
      <vt:lpstr>What are we talking about ?</vt:lpstr>
      <vt:lpstr>Who exactly is</vt:lpstr>
      <vt:lpstr>Internal and External Attackers</vt:lpstr>
      <vt:lpstr>Let’s Talk about Hats!</vt:lpstr>
      <vt:lpstr>Who is the Traitor….</vt:lpstr>
      <vt:lpstr>The Savior-Ethical Hacker</vt:lpstr>
      <vt:lpstr>The Possible Scope…</vt:lpstr>
      <vt:lpstr>Why should I hack my own PC or Network</vt:lpstr>
      <vt:lpstr>The goals of a Ethical Hacker…</vt:lpstr>
      <vt:lpstr>The Types of Attacks</vt:lpstr>
      <vt:lpstr>Non Technical Attacks</vt:lpstr>
      <vt:lpstr>Network Attacks</vt:lpstr>
      <vt:lpstr>Operating System Attacks</vt:lpstr>
      <vt:lpstr>Always follow these Amendments</vt:lpstr>
      <vt:lpstr>The Process of Ethical Hacking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Home</dc:creator>
  <cp:lastModifiedBy>yogesh khandare</cp:lastModifiedBy>
  <cp:revision>34</cp:revision>
  <dcterms:created xsi:type="dcterms:W3CDTF">2014-06-02T13:55:44Z</dcterms:created>
  <dcterms:modified xsi:type="dcterms:W3CDTF">2023-07-14T12:16:44Z</dcterms:modified>
</cp:coreProperties>
</file>