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</p:sldLayoutIdLst>
  <p:transition spd="med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733800"/>
            <a:ext cx="7315200" cy="914400"/>
          </a:xfrm>
        </p:spPr>
        <p:txBody>
          <a:bodyPr/>
          <a:lstStyle/>
          <a:p>
            <a:r>
              <a:rPr dirty="0"/>
              <a:t>Basics of Networking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3733800" y="1447800"/>
            <a:ext cx="5105400" cy="1416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By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hubham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Gupta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shubham@vigyantram.com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networking devices use to connect P.C. it is an advance of HUB, because it regenerate the data to destination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are we talking about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all the connected devices can share the resources such as Data to each other that is networking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is Internet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Vast network that connects computers/mobiles all over the world.</a:t>
            </a:r>
            <a:endParaRPr lang="en-US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is Intranet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An intranet is a computer network for sharing information, computing services within the organization.</a:t>
            </a:r>
          </a:p>
          <a:p>
            <a:endParaRPr lang="en-US" dirty="0"/>
          </a:p>
          <a:p>
            <a:r>
              <a:rPr lang="en-US" dirty="0"/>
              <a:t>Outsiders are not allowed to use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is Extranet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extranet is an organization’s private network and its available only for selected users.</a:t>
            </a:r>
          </a:p>
          <a:p>
            <a:endParaRPr lang="en-US" dirty="0"/>
          </a:p>
          <a:p>
            <a:r>
              <a:rPr lang="en-US" dirty="0"/>
              <a:t>It’s a way to connect to third parties like vendors, customers,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y 51: Understanding the OSI Model | by Diddy Doodat | Medium">
            <a:extLst>
              <a:ext uri="{FF2B5EF4-FFF2-40B4-BE49-F238E27FC236}">
                <a16:creationId xmlns:a16="http://schemas.microsoft.com/office/drawing/2014/main" id="{ABA1EABA-C7AF-49C3-8268-87C762D1D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" r="1674" b="1123"/>
          <a:stretch/>
        </p:blipFill>
        <p:spPr bwMode="auto">
          <a:xfrm>
            <a:off x="301829" y="152400"/>
            <a:ext cx="8540342" cy="601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8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Network Devices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  <a:p>
            <a:endParaRPr lang="en-US" dirty="0"/>
          </a:p>
          <a:p>
            <a:r>
              <a:rPr lang="en-US" dirty="0"/>
              <a:t>Hub</a:t>
            </a:r>
          </a:p>
          <a:p>
            <a:endParaRPr lang="en-US" dirty="0"/>
          </a:p>
          <a:p>
            <a:r>
              <a:rPr lang="en-US" dirty="0"/>
              <a:t>Switch</a:t>
            </a:r>
          </a:p>
          <a:p>
            <a:endParaRPr lang="en-US" dirty="0"/>
          </a:p>
        </p:txBody>
      </p:sp>
      <p:pic>
        <p:nvPicPr>
          <p:cNvPr id="2052" name="Picture 4" descr="D-Link DIR-825/IIN/J1 MU-MIMO Gigabit Wireless Router, Dual Band, 1200 Mbps  Wi-Fi Speed, 5 Gigabit Port, 4 External Antenna, Router | Dual_Band, Access  Point |Repeater Mode, Black : yes: Amazon.in: Computers &amp; Accessories">
            <a:extLst>
              <a:ext uri="{FF2B5EF4-FFF2-40B4-BE49-F238E27FC236}">
                <a16:creationId xmlns:a16="http://schemas.microsoft.com/office/drawing/2014/main" id="{95EDFD5E-7533-1A08-89A4-29EF8DC2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1768739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Hubs | Function of Hub in Network | Data flow through the Hubs in a  network">
            <a:extLst>
              <a:ext uri="{FF2B5EF4-FFF2-40B4-BE49-F238E27FC236}">
                <a16:creationId xmlns:a16="http://schemas.microsoft.com/office/drawing/2014/main" id="{505A6565-2F28-08C5-BDF5-DDAB674AE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86" y="2514600"/>
            <a:ext cx="1924050" cy="127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twork Switch Explained - Study CCNA">
            <a:extLst>
              <a:ext uri="{FF2B5EF4-FFF2-40B4-BE49-F238E27FC236}">
                <a16:creationId xmlns:a16="http://schemas.microsoft.com/office/drawing/2014/main" id="{46B53A2F-77F9-BFE7-29A9-EB19089A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319" y="3429000"/>
            <a:ext cx="31146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device  that connects two or more packet-switched networks or subnetworks.</a:t>
            </a:r>
          </a:p>
          <a:p>
            <a:endParaRPr lang="en-US" dirty="0"/>
          </a:p>
          <a:p>
            <a:r>
              <a:rPr lang="en-US" dirty="0"/>
              <a:t>Two Primary Functions</a:t>
            </a:r>
          </a:p>
          <a:p>
            <a:pPr lvl="1"/>
            <a:r>
              <a:rPr lang="en-US" dirty="0"/>
              <a:t>Managing traffic </a:t>
            </a:r>
          </a:p>
          <a:p>
            <a:pPr lvl="1"/>
            <a:r>
              <a:rPr lang="en-US" dirty="0"/>
              <a:t>Allowing multiple devices to use the same connection.</a:t>
            </a:r>
          </a:p>
        </p:txBody>
      </p:sp>
    </p:spTree>
    <p:extLst>
      <p:ext uri="{BB962C8B-B14F-4D97-AF65-F5344CB8AC3E}">
        <p14:creationId xmlns:p14="http://schemas.microsoft.com/office/powerpoint/2010/main" val="383859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Hub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Hub is a central connecting device in a star topology LAN configuration. </a:t>
            </a:r>
          </a:p>
          <a:p>
            <a:pPr lvl="1"/>
            <a:r>
              <a:rPr lang="en-US" dirty="0"/>
              <a:t>Passive hubs are just connecting devices that add nothing to the data passing through them.</a:t>
            </a:r>
          </a:p>
          <a:p>
            <a:pPr lvl="1"/>
            <a:r>
              <a:rPr lang="en-US" dirty="0"/>
              <a:t>Active hubs, also called "multiport repeaters", regenerate the data bits in order to maintain a strong signal.</a:t>
            </a:r>
          </a:p>
          <a:p>
            <a:r>
              <a:rPr lang="en-US" dirty="0"/>
              <a:t>Share the available bandwidth.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</TotalTime>
  <Words>226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Default Theme</vt:lpstr>
      <vt:lpstr>Basics of Networking</vt:lpstr>
      <vt:lpstr>What are we talking about</vt:lpstr>
      <vt:lpstr>What is Internet</vt:lpstr>
      <vt:lpstr>What is Intranet</vt:lpstr>
      <vt:lpstr>What is Extranet</vt:lpstr>
      <vt:lpstr>PowerPoint Presentation</vt:lpstr>
      <vt:lpstr>Network Devices</vt:lpstr>
      <vt:lpstr>Router</vt:lpstr>
      <vt:lpstr>Hub</vt:lpstr>
      <vt:lpstr>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Networking</dc:title>
  <dc:creator>Home</dc:creator>
  <cp:lastModifiedBy>yogesh khandare</cp:lastModifiedBy>
  <cp:revision>4</cp:revision>
  <dcterms:created xsi:type="dcterms:W3CDTF">2014-06-26T16:19:32Z</dcterms:created>
  <dcterms:modified xsi:type="dcterms:W3CDTF">2023-07-14T12:33:24Z</dcterms:modified>
</cp:coreProperties>
</file>