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782B-1B5C-4972-8C03-1CA18022D52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00C8-C4CC-4F80-87C6-4F6B23D6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4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Wi-Fi Protected Access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500C8-C4CC-4F80-87C6-4F6B23D649A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1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Message integrity check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500C8-C4CC-4F80-87C6-4F6B23D649A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5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Google Sans"/>
              </a:rPr>
              <a:t>Ipconfig /all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500C8-C4CC-4F80-87C6-4F6B23D649A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7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05200"/>
            <a:ext cx="7315200" cy="914400"/>
          </a:xfrm>
        </p:spPr>
        <p:txBody>
          <a:bodyPr/>
          <a:lstStyle/>
          <a:p>
            <a:r>
              <a:rPr dirty="0"/>
              <a:t>Basics of WLAN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WAP's nonce value is called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ANonce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With this information, the client is able to derive the pairwise transient key (PTK), which is required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encrypt traffic between the client and the WAP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4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Understanding PTK generation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7968" y="1600200"/>
            <a:ext cx="75280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an IP and MAC?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85034-0D64-5E7A-03AF-3C71528E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– Internet Protocol</a:t>
            </a:r>
          </a:p>
          <a:p>
            <a:pPr lvl="1"/>
            <a:r>
              <a:rPr lang="en-IN" dirty="0"/>
              <a:t>IPv4</a:t>
            </a:r>
          </a:p>
          <a:p>
            <a:pPr lvl="1"/>
            <a:r>
              <a:rPr lang="en-IN" dirty="0"/>
              <a:t>IPv6</a:t>
            </a:r>
          </a:p>
          <a:p>
            <a:pPr lvl="1"/>
            <a:endParaRPr lang="en-IN" dirty="0"/>
          </a:p>
          <a:p>
            <a:r>
              <a:rPr lang="en-IN" dirty="0"/>
              <a:t>MAC – Media Access Control Address</a:t>
            </a:r>
          </a:p>
          <a:p>
            <a:pPr lvl="1"/>
            <a:r>
              <a:rPr lang="en-IN" dirty="0"/>
              <a:t>Related </a:t>
            </a:r>
            <a:r>
              <a:rPr lang="en-IN"/>
              <a:t>to hardware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1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Frame and Packet (with Comparison Chart) - Tech  Differences">
            <a:extLst>
              <a:ext uri="{FF2B5EF4-FFF2-40B4-BE49-F238E27FC236}">
                <a16:creationId xmlns:a16="http://schemas.microsoft.com/office/drawing/2014/main" id="{3C097311-519D-66FA-6A08-71536CA6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4297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field defines the type of WLAN frame, which has three possibilities:</a:t>
            </a:r>
          </a:p>
          <a:p>
            <a:pPr>
              <a:buNone/>
            </a:pPr>
            <a:r>
              <a:rPr lang="en-US" dirty="0"/>
              <a:t>	1. </a:t>
            </a:r>
            <a:r>
              <a:rPr lang="en-US" b="1" dirty="0"/>
              <a:t>Management frames:</a:t>
            </a:r>
          </a:p>
          <a:p>
            <a:pPr>
              <a:buNone/>
            </a:pPr>
            <a:r>
              <a:rPr lang="en-US" dirty="0"/>
              <a:t>	2. </a:t>
            </a:r>
            <a:r>
              <a:rPr lang="en-US" b="1" dirty="0"/>
              <a:t>Control frames:</a:t>
            </a:r>
          </a:p>
          <a:p>
            <a:pPr>
              <a:buNone/>
            </a:pPr>
            <a:r>
              <a:rPr lang="en-US" dirty="0"/>
              <a:t>	3. </a:t>
            </a:r>
            <a:r>
              <a:rPr lang="en-US" b="1" dirty="0"/>
              <a:t>Data frames: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Management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Management frames are responsible for maintaining communication between the access points and wireless clients. The Management frames can have the following sub-types: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i="1" dirty="0"/>
              <a:t>..Authentication </a:t>
            </a:r>
          </a:p>
          <a:p>
            <a:pPr>
              <a:buNone/>
            </a:pPr>
            <a:r>
              <a:rPr lang="en-US" b="1" i="1" dirty="0"/>
              <a:t>		..De-authentication </a:t>
            </a:r>
          </a:p>
          <a:p>
            <a:pPr>
              <a:buNone/>
            </a:pPr>
            <a:r>
              <a:rPr lang="en-US" b="1" i="1" dirty="0"/>
              <a:t>		..Association Request </a:t>
            </a:r>
          </a:p>
          <a:p>
            <a:pPr>
              <a:buNone/>
            </a:pPr>
            <a:r>
              <a:rPr lang="en-US" b="1" i="1" dirty="0"/>
              <a:t>		..Association Response </a:t>
            </a:r>
          </a:p>
          <a:p>
            <a:pPr>
              <a:buNone/>
            </a:pPr>
            <a:r>
              <a:rPr lang="en-US" b="1" i="1" dirty="0"/>
              <a:t>		..Reassociation Request </a:t>
            </a:r>
          </a:p>
          <a:p>
            <a:pPr>
              <a:buNone/>
            </a:pPr>
            <a:r>
              <a:rPr lang="en-US" b="1" i="1" dirty="0"/>
              <a:t>		..Reassociation Response </a:t>
            </a:r>
          </a:p>
          <a:p>
            <a:pPr>
              <a:buNone/>
            </a:pPr>
            <a:r>
              <a:rPr lang="en-US" b="1" i="1" dirty="0"/>
              <a:t>		..Disassociation </a:t>
            </a:r>
          </a:p>
          <a:p>
            <a:pPr>
              <a:buNone/>
            </a:pPr>
            <a:r>
              <a:rPr lang="en-US" b="1" i="1" dirty="0"/>
              <a:t>		..Beacon </a:t>
            </a:r>
          </a:p>
          <a:p>
            <a:pPr>
              <a:buNone/>
            </a:pPr>
            <a:r>
              <a:rPr lang="en-US" b="1" i="1" dirty="0"/>
              <a:t>		..Probe Request </a:t>
            </a:r>
          </a:p>
          <a:p>
            <a:pPr>
              <a:buNone/>
            </a:pPr>
            <a:r>
              <a:rPr lang="en-US" b="1" i="1" dirty="0"/>
              <a:t>		..Probe Response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Control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 frames ensures a proper exchange of data between the access point and wireless clients. Control frames can have the following sub-types: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i="1" dirty="0"/>
              <a:t>..Request to Send (RTS) </a:t>
            </a:r>
          </a:p>
          <a:p>
            <a:pPr>
              <a:buNone/>
            </a:pPr>
            <a:r>
              <a:rPr lang="en-US" b="1" i="1" dirty="0"/>
              <a:t>		..Clear to Send (CTS) </a:t>
            </a:r>
          </a:p>
          <a:p>
            <a:pPr>
              <a:buNone/>
            </a:pPr>
            <a:r>
              <a:rPr lang="en-US" b="1" i="1" dirty="0"/>
              <a:t>		..Acknowledgement (ACK)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carry the actual data sent on the wireless network. There are no sub-types for data frames.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WPA/WPA2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WPA/WPA2 PSK is vulnerable to a dictionary attack. The inputs required for this attack are the four-way WPA handshake between client and access point, and a wordlist containing common passphrases.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Four-Way Handshake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350" y="1600200"/>
            <a:ext cx="74232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way WPA/WPA2 PSK works is that, it derives the per-sessions key called </a:t>
            </a:r>
            <a:r>
              <a:rPr lang="en-US" b="1" dirty="0" err="1"/>
              <a:t>Pairwise</a:t>
            </a:r>
            <a:r>
              <a:rPr lang="en-US" b="1" dirty="0"/>
              <a:t> Transient Key (PTK), </a:t>
            </a:r>
            <a:r>
              <a:rPr lang="en-US" dirty="0"/>
              <a:t>using the Pre-Shared Key and five other parameters</a:t>
            </a:r>
          </a:p>
          <a:p>
            <a:pPr lvl="1"/>
            <a:r>
              <a:rPr lang="en-US" b="1" i="1" dirty="0"/>
              <a:t>SSID of Network</a:t>
            </a:r>
          </a:p>
          <a:p>
            <a:pPr lvl="1"/>
            <a:r>
              <a:rPr lang="en-US" b="1" i="1" dirty="0"/>
              <a:t>Authenticator </a:t>
            </a:r>
            <a:r>
              <a:rPr lang="en-US" b="1" i="1" dirty="0" err="1"/>
              <a:t>Nounce</a:t>
            </a:r>
            <a:r>
              <a:rPr lang="en-US" b="1" i="1" dirty="0"/>
              <a:t> (</a:t>
            </a:r>
            <a:r>
              <a:rPr lang="en-US" b="1" i="1" dirty="0" err="1"/>
              <a:t>Anounce</a:t>
            </a:r>
            <a:r>
              <a:rPr lang="en-US" b="1" i="1" dirty="0"/>
              <a:t>)</a:t>
            </a:r>
          </a:p>
          <a:p>
            <a:pPr lvl="1"/>
            <a:r>
              <a:rPr lang="en-US" b="1" i="1" dirty="0"/>
              <a:t>Supplicant </a:t>
            </a:r>
            <a:r>
              <a:rPr lang="en-US" b="1" i="1" dirty="0" err="1"/>
              <a:t>Nounce</a:t>
            </a:r>
            <a:r>
              <a:rPr lang="en-US" b="1" i="1" dirty="0"/>
              <a:t> (</a:t>
            </a:r>
            <a:r>
              <a:rPr lang="en-US" b="1" i="1" dirty="0" err="1"/>
              <a:t>SNounce</a:t>
            </a:r>
            <a:r>
              <a:rPr lang="en-US" b="1" i="1" dirty="0"/>
              <a:t>)</a:t>
            </a:r>
          </a:p>
          <a:p>
            <a:pPr lvl="1"/>
            <a:r>
              <a:rPr lang="en-US" b="1" i="1" dirty="0"/>
              <a:t>Authenticator MAC address (Access Point MAC),</a:t>
            </a:r>
          </a:p>
          <a:p>
            <a:pPr lvl="1"/>
            <a:r>
              <a:rPr lang="en-US" b="1" i="1" dirty="0"/>
              <a:t>Suppliant MAC address (Wi-Fi Client MAC). </a:t>
            </a:r>
          </a:p>
          <a:p>
            <a:r>
              <a:rPr lang="en-US" dirty="0"/>
              <a:t>This key is then used to encrypt all data between the access point and client.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</TotalTime>
  <Words>375</Words>
  <Application>Microsoft Office PowerPoint</Application>
  <PresentationFormat>On-screen Show (4:3)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Google Sans</vt:lpstr>
      <vt:lpstr>Default Theme</vt:lpstr>
      <vt:lpstr>Basics of WLAN </vt:lpstr>
      <vt:lpstr>PowerPoint Presentation</vt:lpstr>
      <vt:lpstr>PowerPoint Presentation</vt:lpstr>
      <vt:lpstr>Management Frames</vt:lpstr>
      <vt:lpstr>Control Frames</vt:lpstr>
      <vt:lpstr>Data Frames</vt:lpstr>
      <vt:lpstr>WPA/WPA2</vt:lpstr>
      <vt:lpstr>Four-Way Handshake</vt:lpstr>
      <vt:lpstr>PTK</vt:lpstr>
      <vt:lpstr>PTK</vt:lpstr>
      <vt:lpstr>Understanding PTK generation</vt:lpstr>
      <vt:lpstr>What is an IP and MAC?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BasicWLAN</dc:title>
  <dc:creator>Home</dc:creator>
  <cp:lastModifiedBy>yogesh khandare</cp:lastModifiedBy>
  <cp:revision>14</cp:revision>
  <dcterms:created xsi:type="dcterms:W3CDTF">2014-06-24T16:20:26Z</dcterms:created>
  <dcterms:modified xsi:type="dcterms:W3CDTF">2023-07-14T14:46:10Z</dcterms:modified>
</cp:coreProperties>
</file>