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p:nvPicPr>
        <p:blipFill>
          <a:blip r:embed="rId5" cstate="print"/>
          <a:stretch>
            <a:fillRect/>
          </a:stretch>
        </p:blipFill>
        <p:spPr>
          <a:xfrm>
            <a:off x="7662119" y="2819400"/>
            <a:ext cx="1461333" cy="2293850"/>
          </a:xfrm>
          <a:prstGeom prst="rect">
            <a:avLst/>
          </a:prstGeom>
        </p:spPr>
      </p:pic>
      <p:pic>
        <p:nvPicPr>
          <p:cNvPr id="11" name="Picture 10"/>
          <p:cNvPicPr>
            <a:picLocks/>
          </p:cNvPicPr>
          <p:nvPr/>
        </p:nvPicPr>
        <p:blipFill>
          <a:blip r:embed="rId6" cstate="print"/>
          <a:stretch>
            <a:fillRect/>
          </a:stretch>
        </p:blipFill>
        <p:spPr>
          <a:xfrm>
            <a:off x="20548" y="5089818"/>
            <a:ext cx="9098280" cy="1737360"/>
          </a:xfrm>
          <a:prstGeom prst="rect">
            <a:avLst/>
          </a:prstGeom>
        </p:spPr>
      </p:pic>
      <p:sp>
        <p:nvSpPr>
          <p:cNvPr id="14" name="Rectangle 13"/>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7/15/2023</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7/15/2023</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
        <p:nvSpPr>
          <p:cNvPr id="6" name="Rectangle 5"/>
          <p:cNvSpPr/>
          <p:nvPr/>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7/15/2023</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BCA03-2754-4711-8665-799D137B1572}"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33606-4616-4814-A8DF-62E187C5FA1E}" type="slidenum">
              <a:rPr lang="en-US" smtClean="0"/>
              <a:pPr/>
              <a:t>‹#›</a:t>
            </a:fld>
            <a:endParaRPr lang="en-US"/>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3A7BCA03-2754-4711-8665-799D137B1572}"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FC733606-4616-4814-A8DF-62E187C5FA1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3A7BCA03-2754-4711-8665-799D137B1572}" type="datetimeFigureOut">
              <a:rPr lang="en-US" smtClean="0"/>
              <a:pPr/>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33606-4616-4814-A8DF-62E187C5FA1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p>
            <a:fld id="{3A7BCA03-2754-4711-8665-799D137B1572}" type="datetimeFigureOut">
              <a:rPr lang="en-US" smtClean="0"/>
              <a:pPr/>
              <a:t>7/15/2023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C733606-4616-4814-A8DF-62E187C5FA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FC733606-4616-4814-A8DF-62E187C5FA1E}" type="slidenum">
              <a:rPr lang="en-US" smtClean="0"/>
              <a:pPr/>
              <a:t>‹#›</a:t>
            </a:fld>
            <a:endParaRPr lang="en-US"/>
          </a:p>
        </p:txBody>
      </p:sp>
      <p:sp>
        <p:nvSpPr>
          <p:cNvPr id="7" name="Oval 6"/>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Rectangle 7"/>
          <p:cNvSpPr/>
          <p:nvPr/>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9" name="Oval 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3A7BCA03-2754-4711-8665-799D137B1572}" type="datetimeFigureOut">
              <a:rPr lang="en-US" smtClean="0"/>
              <a:pPr/>
              <a:t>7/15/2023</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FC733606-4616-4814-A8DF-62E187C5FA1E}"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3A7BCA03-2754-4711-8665-799D137B1572}" type="datetimeFigureOut">
              <a:rPr lang="en-US" smtClean="0"/>
              <a:pPr/>
              <a:t>7/15/2023</a:t>
            </a:fld>
            <a:endParaRPr lang="en-US"/>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FC733606-4616-4814-A8DF-62E187C5FA1E}" type="slidenum">
              <a:rPr lang="en-US" smtClean="0"/>
              <a:pPr/>
              <a:t>‹#›</a:t>
            </a:fld>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7BCA03-2754-4711-8665-799D137B1572}"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33606-4616-4814-A8DF-62E187C5FA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7/15/2023</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pic>
        <p:nvPicPr>
          <p:cNvPr id="6" name="Picture 5"/>
          <p:cNvPicPr>
            <a:picLocks noChangeAspect="1"/>
          </p:cNvPicPr>
          <p:nvPr/>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BCA03-2754-4711-8665-799D137B1572}" type="datetimeFigureOut">
              <a:rPr lang="en-US" smtClean="0"/>
              <a:pPr/>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33606-4616-4814-A8DF-62E187C5FA1E}" type="slidenum">
              <a:rPr lang="en-US" smtClean="0"/>
              <a:pPr/>
              <a:t>‹#›</a:t>
            </a:fld>
            <a:endParaRPr lang="en-US"/>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7/15/2023</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
        <p:nvSpPr>
          <p:cNvPr id="7" name="Rectangle 6"/>
          <p:cNvSpPr/>
          <p:nvPr/>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7/15/2023</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BCA03-2754-4711-8665-799D137B1572}" type="datetimeFigureOut">
              <a:rPr lang="en-US" smtClean="0"/>
              <a:pPr/>
              <a:t>7/15/2023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33606-4616-4814-A8DF-62E187C5FA1E}" type="slidenum">
              <a:rPr lang="en-US" smtClean="0"/>
              <a:pPr/>
              <a:t>‹#›</a:t>
            </a:fld>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Lst>
  <p:transition spd="med">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3810000"/>
            <a:ext cx="7315200" cy="914400"/>
          </a:xfrm>
        </p:spPr>
        <p:txBody>
          <a:bodyPr/>
          <a:lstStyle/>
          <a:p>
            <a:r>
              <a:rPr dirty="0"/>
              <a:t>Trojan, Virus and Worms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style>
          <a:lnRef idx="1">
            <a:schemeClr val="accent2"/>
          </a:lnRef>
          <a:fillRef idx="2">
            <a:schemeClr val="accent2"/>
          </a:fillRef>
          <a:effectRef idx="1">
            <a:schemeClr val="accent2"/>
          </a:effectRef>
          <a:fontRef idx="minor">
            <a:schemeClr val="dk1"/>
          </a:fontRef>
        </p:style>
        <p:txBody>
          <a:bodyPr/>
          <a:lstStyle/>
          <a:p>
            <a:r>
              <a:rPr lang="en-US" dirty="0"/>
              <a:t>What is Virus</a:t>
            </a:r>
          </a:p>
        </p:txBody>
      </p:sp>
      <p:sp>
        <p:nvSpPr>
          <p:cNvPr id="5" name="Content Placeholder 4"/>
          <p:cNvSpPr>
            <a:spLocks noGrp="1"/>
          </p:cNvSpPr>
          <p:nvPr>
            <p:ph idx="1"/>
          </p:nvPr>
        </p:nvSpPr>
        <p:spPr/>
        <p:txBody>
          <a:bodyPr/>
          <a:lstStyle/>
          <a:p>
            <a:r>
              <a:rPr lang="en-US" dirty="0"/>
              <a:t>A computer virus is a computer program that can copy itself and infect a computer without permission or knowledge of the user.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style>
          <a:lnRef idx="1">
            <a:schemeClr val="accent2"/>
          </a:lnRef>
          <a:fillRef idx="2">
            <a:schemeClr val="accent2"/>
          </a:fillRef>
          <a:effectRef idx="1">
            <a:schemeClr val="accent2"/>
          </a:effectRef>
          <a:fontRef idx="minor">
            <a:schemeClr val="dk1"/>
          </a:fontRef>
        </p:style>
        <p:txBody>
          <a:bodyPr/>
          <a:lstStyle/>
          <a:p>
            <a:r>
              <a:rPr lang="en-US" dirty="0"/>
              <a:t>How it works</a:t>
            </a:r>
          </a:p>
        </p:txBody>
      </p:sp>
      <p:sp>
        <p:nvSpPr>
          <p:cNvPr id="5" name="Content Placeholder 4"/>
          <p:cNvSpPr>
            <a:spLocks noGrp="1"/>
          </p:cNvSpPr>
          <p:nvPr>
            <p:ph idx="1"/>
          </p:nvPr>
        </p:nvSpPr>
        <p:spPr/>
        <p:txBody>
          <a:bodyPr/>
          <a:lstStyle/>
          <a:p>
            <a:r>
              <a:rPr lang="en-US" dirty="0"/>
              <a:t>Viral code is attached or “inserted” into the order of execution so that when the legitimate code is run the viral code is also run or run instead of the legitimate code.</a:t>
            </a:r>
          </a:p>
          <a:p>
            <a:r>
              <a:rPr lang="en-US" dirty="0"/>
              <a:t>Using Batch programming we can perform that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style>
          <a:lnRef idx="1">
            <a:schemeClr val="accent2"/>
          </a:lnRef>
          <a:fillRef idx="2">
            <a:schemeClr val="accent2"/>
          </a:fillRef>
          <a:effectRef idx="1">
            <a:schemeClr val="accent2"/>
          </a:effectRef>
          <a:fontRef idx="minor">
            <a:schemeClr val="dk1"/>
          </a:fontRef>
        </p:style>
        <p:txBody>
          <a:bodyPr/>
          <a:lstStyle/>
          <a:p>
            <a:r>
              <a:rPr lang="en-US" dirty="0"/>
              <a:t>What is Worm</a:t>
            </a:r>
          </a:p>
        </p:txBody>
      </p:sp>
      <p:sp>
        <p:nvSpPr>
          <p:cNvPr id="5" name="Content Placeholder 4"/>
          <p:cNvSpPr>
            <a:spLocks noGrp="1"/>
          </p:cNvSpPr>
          <p:nvPr>
            <p:ph idx="1"/>
          </p:nvPr>
        </p:nvSpPr>
        <p:spPr/>
        <p:txBody>
          <a:bodyPr/>
          <a:lstStyle/>
          <a:p>
            <a:r>
              <a:rPr lang="en-US" dirty="0"/>
              <a:t>Worms are a subset of viruses</a:t>
            </a:r>
          </a:p>
          <a:p>
            <a:r>
              <a:rPr lang="en-US" dirty="0"/>
              <a:t>The differ in the method of attachment; rather than attaching to a file like a virus a worm copies itself across the network without attachment. </a:t>
            </a:r>
          </a:p>
          <a:p>
            <a:r>
              <a:rPr lang="en-US" dirty="0"/>
              <a:t>Infects the environment rather than specific objects</a:t>
            </a:r>
          </a:p>
          <a:p>
            <a:r>
              <a:rPr lang="en-US" dirty="0"/>
              <a:t>Morris Worm, WANK, CHRISTMA, EXEC</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style>
          <a:lnRef idx="1">
            <a:schemeClr val="accent2"/>
          </a:lnRef>
          <a:fillRef idx="2">
            <a:schemeClr val="accent2"/>
          </a:fillRef>
          <a:effectRef idx="1">
            <a:schemeClr val="accent2"/>
          </a:effectRef>
          <a:fontRef idx="minor">
            <a:schemeClr val="dk1"/>
          </a:fontRef>
        </p:style>
        <p:txBody>
          <a:bodyPr/>
          <a:lstStyle/>
          <a:p>
            <a:r>
              <a:rPr lang="en-US" dirty="0"/>
              <a:t>What is Trojan</a:t>
            </a:r>
          </a:p>
        </p:txBody>
      </p:sp>
      <p:sp>
        <p:nvSpPr>
          <p:cNvPr id="5" name="Content Placeholder 4"/>
          <p:cNvSpPr>
            <a:spLocks noGrp="1"/>
          </p:cNvSpPr>
          <p:nvPr>
            <p:ph idx="1"/>
          </p:nvPr>
        </p:nvSpPr>
        <p:spPr/>
        <p:txBody>
          <a:bodyPr/>
          <a:lstStyle/>
          <a:p>
            <a:r>
              <a:rPr lang="en-US" dirty="0"/>
              <a:t>Non-replicating programs that run in the background of the legitimate looking program.</a:t>
            </a:r>
          </a:p>
          <a:p>
            <a:endParaRPr lang="en-US" dirty="0"/>
          </a:p>
        </p:txBody>
      </p:sp>
      <p:pic>
        <p:nvPicPr>
          <p:cNvPr id="1026" name="Picture 2"/>
          <p:cNvPicPr>
            <a:picLocks noChangeAspect="1" noChangeArrowheads="1"/>
          </p:cNvPicPr>
          <p:nvPr/>
        </p:nvPicPr>
        <p:blipFill>
          <a:blip r:embed="rId2"/>
          <a:srcRect l="4000" t="2239" r="4000" b="7546"/>
          <a:stretch>
            <a:fillRect/>
          </a:stretch>
        </p:blipFill>
        <p:spPr bwMode="auto">
          <a:xfrm>
            <a:off x="2286000" y="2819400"/>
            <a:ext cx="4724400" cy="349194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style>
          <a:lnRef idx="1">
            <a:schemeClr val="accent2"/>
          </a:lnRef>
          <a:fillRef idx="2">
            <a:schemeClr val="accent2"/>
          </a:fillRef>
          <a:effectRef idx="1">
            <a:schemeClr val="accent2"/>
          </a:effectRef>
          <a:fontRef idx="minor">
            <a:schemeClr val="dk1"/>
          </a:fontRef>
        </p:style>
        <p:txBody>
          <a:bodyPr/>
          <a:lstStyle/>
          <a:p>
            <a:r>
              <a:rPr lang="en-US" dirty="0"/>
              <a:t>Trojan Creation</a:t>
            </a:r>
          </a:p>
        </p:txBody>
      </p:sp>
      <p:sp>
        <p:nvSpPr>
          <p:cNvPr id="5" name="Content Placeholder 4"/>
          <p:cNvSpPr>
            <a:spLocks noGrp="1"/>
          </p:cNvSpPr>
          <p:nvPr>
            <p:ph idx="1"/>
          </p:nvPr>
        </p:nvSpPr>
        <p:spPr/>
        <p:txBody>
          <a:bodyPr/>
          <a:lstStyle/>
          <a:p>
            <a:r>
              <a:rPr lang="en-US" dirty="0"/>
              <a:t>Using Beast</a:t>
            </a:r>
          </a:p>
          <a:p>
            <a:r>
              <a:rPr lang="en-US" dirty="0"/>
              <a:t>Other softwares</a:t>
            </a:r>
          </a:p>
        </p:txBody>
      </p:sp>
    </p:spTree>
  </p:cSld>
  <p:clrMapOvr>
    <a:masterClrMapping/>
  </p:clrMapOvr>
</p:sld>
</file>

<file path=ppt/theme/theme1.xml><?xml version="1.0" encoding="utf-8"?>
<a:theme xmlns:a="http://schemas.openxmlformats.org/drawingml/2006/main" name="Default Them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TotalTime>
  <Words>149</Words>
  <Application>Microsoft Office PowerPoint</Application>
  <PresentationFormat>On-screen Show (4:3)</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Georgia</vt:lpstr>
      <vt:lpstr>Default Theme</vt:lpstr>
      <vt:lpstr>Trojan, Virus and Worms</vt:lpstr>
      <vt:lpstr>What is Virus</vt:lpstr>
      <vt:lpstr>How it works</vt:lpstr>
      <vt:lpstr>What is Worm</vt:lpstr>
      <vt:lpstr>What is Trojan</vt:lpstr>
      <vt:lpstr>Trojan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Trojan, Virus and Worms</dc:title>
  <dc:creator>Home</dc:creator>
  <cp:lastModifiedBy>yogesh khandare</cp:lastModifiedBy>
  <cp:revision>2</cp:revision>
  <dcterms:created xsi:type="dcterms:W3CDTF">2014-06-26T16:30:28Z</dcterms:created>
  <dcterms:modified xsi:type="dcterms:W3CDTF">2023-07-14T19:50:50Z</dcterms:modified>
</cp:coreProperties>
</file>