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 id="2147483674" r:id="rId2"/>
  </p:sldMasterIdLst>
  <p:notesMasterIdLst>
    <p:notesMasterId r:id="rId4"/>
  </p:notesMasterIdLst>
  <p:sldIdLst>
    <p:sldId id="256" r:id="rId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41">
          <p15:clr>
            <a:srgbClr val="A4A3A4"/>
          </p15:clr>
        </p15:guide>
        <p15:guide id="2" pos="36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E57C41F-0716-4773-90DD-0D9BD88FEC23}">
  <a:tblStyle styleId="{2E57C41F-0716-4773-90DD-0D9BD88FEC23}" styleName="Table_0">
    <a:wholeTbl>
      <a:tcTxStyle b="off" i="off">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fill>
          <a:solidFill>
            <a:schemeClr val="accent2">
              <a:alpha val="20000"/>
            </a:schemeClr>
          </a:solidFill>
        </a:fill>
      </a:tcStyle>
    </a:band1H>
    <a:band2H>
      <a:tcTxStyle b="off" i="off"/>
      <a:tcStyle>
        <a:tcBdr/>
      </a:tcStyle>
    </a:band2H>
    <a:band1V>
      <a:tcTxStyle b="off" i="off"/>
      <a:tcStyle>
        <a:tcBdr/>
        <a:fill>
          <a:solidFill>
            <a:schemeClr val="accent2">
              <a:alpha val="20000"/>
            </a:schemeClr>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12700" cap="flat" cmpd="sng">
              <a:solidFill>
                <a:schemeClr val="accent2"/>
              </a:solidFill>
              <a:prstDash val="solid"/>
              <a:round/>
              <a:headEnd type="none" w="sm" len="sm"/>
              <a:tailEnd type="none" w="sm" len="sm"/>
            </a:ln>
          </a:top>
        </a:tcBdr>
        <a:fill>
          <a:solidFill>
            <a:srgbClr val="FFFFFF">
              <a:alpha val="0"/>
            </a:srgbClr>
          </a:solidFill>
        </a:fill>
      </a:tcStyle>
    </a:lastRow>
    <a:seCell>
      <a:tcTxStyle b="off" i="off"/>
      <a:tcStyle>
        <a:tcBdr/>
      </a:tcStyle>
    </a:seCell>
    <a:swCell>
      <a:tcTxStyle b="off" i="off"/>
      <a:tcStyle>
        <a:tcBdr/>
      </a:tcStyle>
    </a:swCell>
    <a:firstRow>
      <a:tcTxStyle b="on" i="off"/>
      <a:tcStyle>
        <a:tcBdr>
          <a:bottom>
            <a:ln w="12700" cap="flat" cmpd="sng">
              <a:solidFill>
                <a:schemeClr val="accent2"/>
              </a:solidFill>
              <a:prstDash val="solid"/>
              <a:round/>
              <a:headEnd type="none" w="sm" len="sm"/>
              <a:tailEnd type="none" w="sm" len="sm"/>
            </a:ln>
          </a:bottom>
        </a:tcBdr>
        <a:fill>
          <a:solidFill>
            <a:srgbClr val="FFFFFF">
              <a:alpha val="0"/>
            </a:srgbClr>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860" y="60"/>
      </p:cViewPr>
      <p:guideLst>
        <p:guide orient="horz" pos="2341"/>
        <p:guide pos="365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Verdana"/>
                <a:ea typeface="Verdana"/>
                <a:cs typeface="Verdana"/>
                <a:sym typeface="Verdana"/>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Verdana"/>
                <a:ea typeface="Verdana"/>
                <a:cs typeface="Verdana"/>
                <a:sym typeface="Verdana"/>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Verdana"/>
                <a:ea typeface="Verdana"/>
                <a:cs typeface="Verdana"/>
                <a:sym typeface="Verdana"/>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Verdana"/>
                <a:ea typeface="Verdana"/>
                <a:cs typeface="Verdana"/>
                <a:sym typeface="Verdana"/>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Verdana"/>
                <a:ea typeface="Verdana"/>
                <a:cs typeface="Verdana"/>
                <a:sym typeface="Verdana"/>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Verdana"/>
                <a:ea typeface="Verdana"/>
                <a:cs typeface="Verdana"/>
                <a:sym typeface="Verdana"/>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Verdana"/>
                <a:ea typeface="Verdana"/>
                <a:cs typeface="Verdana"/>
                <a:sym typeface="Verdana"/>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Verdana"/>
                <a:ea typeface="Verdana"/>
                <a:cs typeface="Verdana"/>
                <a:sym typeface="Verdana"/>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Verdana"/>
                <a:ea typeface="Verdana"/>
                <a:cs typeface="Verdana"/>
                <a:sym typeface="Verdana"/>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chemeClr val="dk1"/>
                </a:solidFill>
                <a:latin typeface="Verdana"/>
                <a:ea typeface="Verdana"/>
                <a:cs typeface="Verdana"/>
                <a:sym typeface="Verdana"/>
              </a:rPr>
              <a:t>‹#›</a:t>
            </a:fld>
            <a:endParaRPr sz="900" b="0" i="0" u="none" strike="noStrike" cap="none">
              <a:solidFill>
                <a:schemeClr val="dk1"/>
              </a:solidFill>
              <a:latin typeface="Verdana"/>
              <a:ea typeface="Verdana"/>
              <a:cs typeface="Verdana"/>
              <a:sym typeface="Verdana"/>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1" name="Google Shape;21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nePager Template 2017 NL">
  <p:cSld name="OnePager Template 2017 NL">
    <p:spTree>
      <p:nvGrpSpPr>
        <p:cNvPr id="1" name="Shape 18"/>
        <p:cNvGrpSpPr/>
        <p:nvPr/>
      </p:nvGrpSpPr>
      <p:grpSpPr>
        <a:xfrm>
          <a:off x="0" y="0"/>
          <a:ext cx="0" cy="0"/>
          <a:chOff x="0" y="0"/>
          <a:chExt cx="0" cy="0"/>
        </a:xfrm>
      </p:grpSpPr>
      <p:pic>
        <p:nvPicPr>
          <p:cNvPr id="19" name="Google Shape;19;p2"/>
          <p:cNvPicPr preferRelativeResize="0"/>
          <p:nvPr/>
        </p:nvPicPr>
        <p:blipFill rotWithShape="1">
          <a:blip r:embed="rId2">
            <a:alphaModFix/>
          </a:blip>
          <a:srcRect/>
          <a:stretch/>
        </p:blipFill>
        <p:spPr>
          <a:xfrm>
            <a:off x="-12700" y="0"/>
            <a:ext cx="12192000" cy="6858000"/>
          </a:xfrm>
          <a:prstGeom prst="rect">
            <a:avLst/>
          </a:prstGeom>
          <a:noFill/>
          <a:ln>
            <a:noFill/>
          </a:ln>
        </p:spPr>
      </p:pic>
      <p:sp>
        <p:nvSpPr>
          <p:cNvPr id="20" name="Google Shape;20;p2"/>
          <p:cNvSpPr txBox="1"/>
          <p:nvPr/>
        </p:nvSpPr>
        <p:spPr>
          <a:xfrm>
            <a:off x="626268" y="2469484"/>
            <a:ext cx="1392238"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rgbClr val="0070AD"/>
                </a:solidFill>
                <a:latin typeface="Verdana"/>
                <a:ea typeface="Verdana"/>
                <a:cs typeface="Verdana"/>
                <a:sym typeface="Verdana"/>
              </a:rPr>
              <a:t>Strengths</a:t>
            </a:r>
            <a:endParaRPr sz="1400" b="0" i="0" u="none" strike="noStrike" cap="none">
              <a:solidFill>
                <a:srgbClr val="000000"/>
              </a:solidFill>
              <a:latin typeface="Arial"/>
              <a:ea typeface="Arial"/>
              <a:cs typeface="Arial"/>
              <a:sym typeface="Arial"/>
            </a:endParaRPr>
          </a:p>
        </p:txBody>
      </p:sp>
      <p:sp>
        <p:nvSpPr>
          <p:cNvPr id="21" name="Google Shape;21;p2"/>
          <p:cNvSpPr txBox="1"/>
          <p:nvPr/>
        </p:nvSpPr>
        <p:spPr>
          <a:xfrm>
            <a:off x="5157789" y="2538372"/>
            <a:ext cx="1876425" cy="2778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rgbClr val="0070AD"/>
                </a:solidFill>
                <a:latin typeface="Verdana"/>
                <a:ea typeface="Verdana"/>
                <a:cs typeface="Verdana"/>
                <a:sym typeface="Verdana"/>
              </a:rPr>
              <a:t>Achievement </a:t>
            </a:r>
            <a:endParaRPr sz="1400" b="0" i="0" u="none" strike="noStrike" cap="none">
              <a:solidFill>
                <a:srgbClr val="000000"/>
              </a:solidFill>
              <a:latin typeface="Arial"/>
              <a:ea typeface="Arial"/>
              <a:cs typeface="Arial"/>
              <a:sym typeface="Arial"/>
            </a:endParaRPr>
          </a:p>
        </p:txBody>
      </p:sp>
      <p:sp>
        <p:nvSpPr>
          <p:cNvPr id="22" name="Google Shape;22;p2"/>
          <p:cNvSpPr txBox="1"/>
          <p:nvPr/>
        </p:nvSpPr>
        <p:spPr>
          <a:xfrm>
            <a:off x="9366250" y="320675"/>
            <a:ext cx="2779713"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rgbClr val="0070AD"/>
                </a:solidFill>
                <a:latin typeface="Verdana"/>
                <a:ea typeface="Verdana"/>
                <a:cs typeface="Verdana"/>
                <a:sym typeface="Verdana"/>
              </a:rPr>
              <a:t>Education and certificates</a:t>
            </a:r>
            <a:endParaRPr sz="1400" b="0" i="0" u="none" strike="noStrike" cap="none">
              <a:solidFill>
                <a:srgbClr val="000000"/>
              </a:solidFill>
              <a:latin typeface="Arial"/>
              <a:ea typeface="Arial"/>
              <a:cs typeface="Arial"/>
              <a:sym typeface="Arial"/>
            </a:endParaRPr>
          </a:p>
        </p:txBody>
      </p:sp>
      <p:grpSp>
        <p:nvGrpSpPr>
          <p:cNvPr id="23" name="Google Shape;23;p2"/>
          <p:cNvGrpSpPr/>
          <p:nvPr/>
        </p:nvGrpSpPr>
        <p:grpSpPr>
          <a:xfrm>
            <a:off x="2349500" y="1057275"/>
            <a:ext cx="1566863" cy="1108075"/>
            <a:chOff x="2384425" y="1239838"/>
            <a:chExt cx="1143000" cy="898525"/>
          </a:xfrm>
        </p:grpSpPr>
        <p:sp>
          <p:nvSpPr>
            <p:cNvPr id="24" name="Google Shape;24;p2"/>
            <p:cNvSpPr txBox="1"/>
            <p:nvPr/>
          </p:nvSpPr>
          <p:spPr>
            <a:xfrm>
              <a:off x="2385583" y="1429069"/>
              <a:ext cx="1141842" cy="42995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lt1"/>
                  </a:solidFill>
                  <a:latin typeface="Verdana"/>
                  <a:ea typeface="Verdana"/>
                  <a:cs typeface="Verdana"/>
                  <a:sym typeface="Verdana"/>
                </a:rPr>
                <a:t>Base Location:</a:t>
              </a:r>
              <a:endParaRPr sz="1400" b="0" i="0" u="none" strike="noStrike" cap="none">
                <a:solidFill>
                  <a:srgbClr val="000000"/>
                </a:solidFill>
                <a:latin typeface="Arial"/>
                <a:ea typeface="Arial"/>
                <a:cs typeface="Arial"/>
                <a:sym typeface="Arial"/>
              </a:endParaRPr>
            </a:p>
          </p:txBody>
        </p:sp>
        <p:sp>
          <p:nvSpPr>
            <p:cNvPr id="25" name="Google Shape;25;p2"/>
            <p:cNvSpPr txBox="1"/>
            <p:nvPr/>
          </p:nvSpPr>
          <p:spPr>
            <a:xfrm>
              <a:off x="2385583" y="1628598"/>
              <a:ext cx="1141842" cy="21240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lt1"/>
                  </a:solidFill>
                  <a:latin typeface="Verdana"/>
                  <a:ea typeface="Verdana"/>
                  <a:cs typeface="Verdana"/>
                  <a:sym typeface="Verdana"/>
                </a:rPr>
                <a:t>Email ID:</a:t>
              </a:r>
              <a:endParaRPr sz="1400" b="0" i="0" u="none" strike="noStrike" cap="none">
                <a:solidFill>
                  <a:srgbClr val="000000"/>
                </a:solidFill>
                <a:latin typeface="Arial"/>
                <a:ea typeface="Arial"/>
                <a:cs typeface="Arial"/>
                <a:sym typeface="Arial"/>
              </a:endParaRPr>
            </a:p>
          </p:txBody>
        </p:sp>
        <p:sp>
          <p:nvSpPr>
            <p:cNvPr id="26" name="Google Shape;26;p2"/>
            <p:cNvSpPr txBox="1"/>
            <p:nvPr/>
          </p:nvSpPr>
          <p:spPr>
            <a:xfrm>
              <a:off x="2385583" y="1820404"/>
              <a:ext cx="1141842" cy="21240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lt1"/>
                  </a:solidFill>
                  <a:latin typeface="Verdana"/>
                  <a:ea typeface="Verdana"/>
                  <a:cs typeface="Verdana"/>
                  <a:sym typeface="Verdana"/>
                </a:rPr>
                <a:t>Mobile No:</a:t>
              </a:r>
              <a:endParaRPr sz="1400" b="0" i="0" u="none" strike="noStrike" cap="none">
                <a:solidFill>
                  <a:srgbClr val="000000"/>
                </a:solidFill>
                <a:latin typeface="Arial"/>
                <a:ea typeface="Arial"/>
                <a:cs typeface="Arial"/>
                <a:sym typeface="Arial"/>
              </a:endParaRPr>
            </a:p>
          </p:txBody>
        </p:sp>
        <p:sp>
          <p:nvSpPr>
            <p:cNvPr id="27" name="Google Shape;27;p2"/>
            <p:cNvSpPr/>
            <p:nvPr/>
          </p:nvSpPr>
          <p:spPr>
            <a:xfrm>
              <a:off x="2384425" y="1239838"/>
              <a:ext cx="1104784" cy="8985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Verdana"/>
                <a:ea typeface="Verdana"/>
                <a:cs typeface="Verdana"/>
                <a:sym typeface="Verdana"/>
              </a:endParaRPr>
            </a:p>
          </p:txBody>
        </p:sp>
      </p:grpSp>
      <p:sp>
        <p:nvSpPr>
          <p:cNvPr id="28" name="Google Shape;28;p2"/>
          <p:cNvSpPr txBox="1"/>
          <p:nvPr/>
        </p:nvSpPr>
        <p:spPr>
          <a:xfrm>
            <a:off x="2357438" y="1990725"/>
            <a:ext cx="1563687" cy="2603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lt1"/>
                </a:solidFill>
                <a:latin typeface="Verdana"/>
                <a:ea typeface="Verdana"/>
                <a:cs typeface="Verdana"/>
                <a:sym typeface="Verdana"/>
              </a:rPr>
              <a:t>Grade:</a:t>
            </a:r>
            <a:endParaRPr sz="1400" b="0" i="0" u="none" strike="noStrike" cap="none">
              <a:solidFill>
                <a:srgbClr val="000000"/>
              </a:solidFill>
              <a:latin typeface="Arial"/>
              <a:ea typeface="Arial"/>
              <a:cs typeface="Arial"/>
              <a:sym typeface="Arial"/>
            </a:endParaRPr>
          </a:p>
        </p:txBody>
      </p:sp>
      <p:pic>
        <p:nvPicPr>
          <p:cNvPr id="29" name="Google Shape;29;p2" descr="Strengths"/>
          <p:cNvPicPr preferRelativeResize="0"/>
          <p:nvPr/>
        </p:nvPicPr>
        <p:blipFill rotWithShape="1">
          <a:blip r:embed="rId3">
            <a:alphaModFix/>
          </a:blip>
          <a:srcRect/>
          <a:stretch/>
        </p:blipFill>
        <p:spPr>
          <a:xfrm>
            <a:off x="77788" y="2133600"/>
            <a:ext cx="611187" cy="612775"/>
          </a:xfrm>
          <a:prstGeom prst="rect">
            <a:avLst/>
          </a:prstGeom>
          <a:noFill/>
          <a:ln>
            <a:noFill/>
          </a:ln>
        </p:spPr>
      </p:pic>
      <p:pic>
        <p:nvPicPr>
          <p:cNvPr id="30" name="Google Shape;30;p2" descr="Achievement, trophy icon"/>
          <p:cNvPicPr preferRelativeResize="0"/>
          <p:nvPr/>
        </p:nvPicPr>
        <p:blipFill rotWithShape="1">
          <a:blip r:embed="rId4">
            <a:alphaModFix/>
          </a:blip>
          <a:srcRect/>
          <a:stretch/>
        </p:blipFill>
        <p:spPr>
          <a:xfrm>
            <a:off x="4740275" y="2362200"/>
            <a:ext cx="446088" cy="446087"/>
          </a:xfrm>
          <a:prstGeom prst="rect">
            <a:avLst/>
          </a:prstGeom>
          <a:noFill/>
          <a:ln>
            <a:noFill/>
          </a:ln>
        </p:spPr>
      </p:pic>
      <p:sp>
        <p:nvSpPr>
          <p:cNvPr id="31" name="Google Shape;31;p2"/>
          <p:cNvSpPr txBox="1">
            <a:spLocks noGrp="1"/>
          </p:cNvSpPr>
          <p:nvPr>
            <p:ph type="body" idx="1"/>
          </p:nvPr>
        </p:nvSpPr>
        <p:spPr>
          <a:xfrm>
            <a:off x="4836699" y="2995865"/>
            <a:ext cx="4009644" cy="3621503"/>
          </a:xfrm>
          <a:prstGeom prst="rect">
            <a:avLst/>
          </a:prstGeom>
          <a:noFill/>
          <a:ln>
            <a:noFill/>
          </a:ln>
        </p:spPr>
        <p:txBody>
          <a:bodyPr spcFirstLastPara="1" wrap="square" lIns="0" tIns="0" rIns="0" bIns="0" anchor="t" anchorCtr="0">
            <a:noAutofit/>
          </a:bodyPr>
          <a:lstStyle>
            <a:lvl1pPr marL="457200" lvl="0" indent="-228600" algn="l">
              <a:lnSpc>
                <a:spcPct val="150000"/>
              </a:lnSpc>
              <a:spcBef>
                <a:spcPts val="1000"/>
              </a:spcBef>
              <a:spcAft>
                <a:spcPts val="0"/>
              </a:spcAft>
              <a:buClr>
                <a:schemeClr val="dk1"/>
              </a:buClr>
              <a:buSzPts val="1000"/>
              <a:buNone/>
              <a:defRPr sz="1000" i="0" u="none"/>
            </a:lvl1pPr>
            <a:lvl2pPr marL="914400" lvl="1" indent="-342900" algn="l">
              <a:lnSpc>
                <a:spcPct val="114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
          <p:cNvSpPr txBox="1">
            <a:spLocks noGrp="1"/>
          </p:cNvSpPr>
          <p:nvPr>
            <p:ph type="body" idx="2"/>
          </p:nvPr>
        </p:nvSpPr>
        <p:spPr>
          <a:xfrm>
            <a:off x="2468282" y="290679"/>
            <a:ext cx="6223654" cy="306703"/>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2100"/>
              <a:buNone/>
              <a:defRPr sz="2100" b="1">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
          <p:cNvSpPr txBox="1">
            <a:spLocks noGrp="1"/>
          </p:cNvSpPr>
          <p:nvPr>
            <p:ph type="body" idx="3"/>
          </p:nvPr>
        </p:nvSpPr>
        <p:spPr>
          <a:xfrm>
            <a:off x="2468279" y="665942"/>
            <a:ext cx="6056596" cy="321205"/>
          </a:xfrm>
          <a:prstGeom prst="rect">
            <a:avLst/>
          </a:prstGeom>
          <a:noFill/>
          <a:ln>
            <a:noFill/>
          </a:ln>
        </p:spPr>
        <p:txBody>
          <a:bodyPr spcFirstLastPara="1" wrap="square" lIns="0" tIns="0" rIns="0" bIns="0" anchor="t" anchorCtr="0">
            <a:noAutofit/>
          </a:bodyPr>
          <a:lstStyle>
            <a:lvl1pPr marL="457200" marR="0" lvl="0" indent="-228600" algn="l">
              <a:lnSpc>
                <a:spcPct val="157142"/>
              </a:lnSpc>
              <a:spcBef>
                <a:spcPts val="0"/>
              </a:spcBef>
              <a:spcAft>
                <a:spcPts val="0"/>
              </a:spcAft>
              <a:buClr>
                <a:schemeClr val="lt1"/>
              </a:buClr>
              <a:buSzPts val="1400"/>
              <a:buFont typeface="Arial"/>
              <a:buNone/>
              <a:defRPr sz="1400">
                <a:solidFill>
                  <a:schemeClr val="lt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2"/>
          <p:cNvSpPr txBox="1">
            <a:spLocks noGrp="1"/>
          </p:cNvSpPr>
          <p:nvPr>
            <p:ph type="body" idx="4"/>
          </p:nvPr>
        </p:nvSpPr>
        <p:spPr>
          <a:xfrm>
            <a:off x="3696643" y="1280458"/>
            <a:ext cx="2373312" cy="29544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2"/>
          <p:cNvSpPr>
            <a:spLocks noGrp="1"/>
          </p:cNvSpPr>
          <p:nvPr>
            <p:ph type="pic" idx="5"/>
          </p:nvPr>
        </p:nvSpPr>
        <p:spPr>
          <a:xfrm>
            <a:off x="383259" y="287492"/>
            <a:ext cx="1734208" cy="1735628"/>
          </a:xfrm>
          <a:prstGeom prst="ellipse">
            <a:avLst/>
          </a:prstGeom>
          <a:solidFill>
            <a:schemeClr val="lt1"/>
          </a:solidFill>
          <a:ln>
            <a:noFill/>
          </a:ln>
        </p:spPr>
      </p:sp>
      <p:sp>
        <p:nvSpPr>
          <p:cNvPr id="36" name="Google Shape;36;p2"/>
          <p:cNvSpPr txBox="1">
            <a:spLocks noGrp="1"/>
          </p:cNvSpPr>
          <p:nvPr>
            <p:ph type="body" idx="6"/>
          </p:nvPr>
        </p:nvSpPr>
        <p:spPr>
          <a:xfrm>
            <a:off x="3696026" y="1501534"/>
            <a:ext cx="2373312" cy="32539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
          <p:cNvSpPr txBox="1">
            <a:spLocks noGrp="1"/>
          </p:cNvSpPr>
          <p:nvPr>
            <p:ph type="body" idx="7"/>
          </p:nvPr>
        </p:nvSpPr>
        <p:spPr>
          <a:xfrm>
            <a:off x="3685536" y="1711595"/>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2"/>
          <p:cNvSpPr txBox="1">
            <a:spLocks noGrp="1"/>
          </p:cNvSpPr>
          <p:nvPr>
            <p:ph type="body" idx="8"/>
          </p:nvPr>
        </p:nvSpPr>
        <p:spPr>
          <a:xfrm>
            <a:off x="383259" y="2995866"/>
            <a:ext cx="4056394" cy="3621502"/>
          </a:xfrm>
          <a:prstGeom prst="rect">
            <a:avLst/>
          </a:prstGeom>
          <a:noFill/>
          <a:ln>
            <a:noFill/>
          </a:ln>
        </p:spPr>
        <p:txBody>
          <a:bodyPr spcFirstLastPara="1" wrap="square" lIns="0" tIns="0" rIns="0" bIns="0" anchor="t" anchorCtr="0">
            <a:noAutofit/>
          </a:bodyPr>
          <a:lstStyle>
            <a:lvl1pPr marL="457200" lvl="0" indent="-228600" algn="l">
              <a:lnSpc>
                <a:spcPct val="114000"/>
              </a:lnSpc>
              <a:spcBef>
                <a:spcPts val="1000"/>
              </a:spcBef>
              <a:spcAft>
                <a:spcPts val="0"/>
              </a:spcAft>
              <a:buClr>
                <a:schemeClr val="dk1"/>
              </a:buClr>
              <a:buSzPts val="1000"/>
              <a:buNone/>
              <a:defRPr sz="1000" u="none"/>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2"/>
          <p:cNvSpPr txBox="1">
            <a:spLocks noGrp="1"/>
          </p:cNvSpPr>
          <p:nvPr>
            <p:ph type="body" idx="9"/>
          </p:nvPr>
        </p:nvSpPr>
        <p:spPr>
          <a:xfrm>
            <a:off x="3690158" y="1891703"/>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Master">
  <p:cSld name="Content Master">
    <p:spTree>
      <p:nvGrpSpPr>
        <p:cNvPr id="1" name="Shape 137"/>
        <p:cNvGrpSpPr/>
        <p:nvPr/>
      </p:nvGrpSpPr>
      <p:grpSpPr>
        <a:xfrm>
          <a:off x="0" y="0"/>
          <a:ext cx="0" cy="0"/>
          <a:chOff x="0" y="0"/>
          <a:chExt cx="0" cy="0"/>
        </a:xfrm>
      </p:grpSpPr>
      <p:sp>
        <p:nvSpPr>
          <p:cNvPr id="138" name="Google Shape;138;p12"/>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12"/>
          <p:cNvSpPr txBox="1">
            <a:spLocks noGrp="1"/>
          </p:cNvSpPr>
          <p:nvPr>
            <p:ph type="body" idx="1"/>
          </p:nvPr>
        </p:nvSpPr>
        <p:spPr>
          <a:xfrm>
            <a:off x="398021" y="1494771"/>
            <a:ext cx="11793979" cy="4643751"/>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lnSpc>
                <a:spcPct val="100000"/>
              </a:lnSpc>
              <a:spcBef>
                <a:spcPts val="600"/>
              </a:spcBef>
              <a:spcAft>
                <a:spcPts val="0"/>
              </a:spcAft>
              <a:buSzPts val="1700"/>
              <a:buNone/>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Content &amp; Heading">
  <p:cSld name="1_Content &amp; Heading">
    <p:spTree>
      <p:nvGrpSpPr>
        <p:cNvPr id="1" name="Shape 140"/>
        <p:cNvGrpSpPr/>
        <p:nvPr/>
      </p:nvGrpSpPr>
      <p:grpSpPr>
        <a:xfrm>
          <a:off x="0" y="0"/>
          <a:ext cx="0" cy="0"/>
          <a:chOff x="0" y="0"/>
          <a:chExt cx="0" cy="0"/>
        </a:xfrm>
      </p:grpSpPr>
      <p:sp>
        <p:nvSpPr>
          <p:cNvPr id="141" name="Google Shape;141;p13"/>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13"/>
          <p:cNvSpPr txBox="1">
            <a:spLocks noGrp="1"/>
          </p:cNvSpPr>
          <p:nvPr>
            <p:ph type="body" idx="1"/>
          </p:nvPr>
        </p:nvSpPr>
        <p:spPr>
          <a:xfrm>
            <a:off x="398021" y="2111956"/>
            <a:ext cx="11793979" cy="4026560"/>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43" name="Google Shape;143;p13"/>
          <p:cNvSpPr txBox="1">
            <a:spLocks noGrp="1"/>
          </p:cNvSpPr>
          <p:nvPr>
            <p:ph type="body" idx="2"/>
          </p:nvPr>
        </p:nvSpPr>
        <p:spPr>
          <a:xfrm>
            <a:off x="398144" y="1495447"/>
            <a:ext cx="11813714" cy="643612"/>
          </a:xfrm>
          <a:prstGeom prst="rect">
            <a:avLst/>
          </a:prstGeom>
          <a:noFill/>
          <a:ln>
            <a:noFill/>
          </a:ln>
        </p:spPr>
        <p:txBody>
          <a:bodyPr spcFirstLastPara="1" wrap="square" lIns="108000" tIns="72000" rIns="72000" bIns="72000" anchor="t" anchorCtr="0">
            <a:noAutofit/>
          </a:bodyPr>
          <a:lstStyle>
            <a:lvl1pPr marL="457200" lvl="0" indent="-228600" algn="l">
              <a:lnSpc>
                <a:spcPct val="90000"/>
              </a:lnSpc>
              <a:spcBef>
                <a:spcPts val="0"/>
              </a:spcBef>
              <a:spcAft>
                <a:spcPts val="0"/>
              </a:spcAft>
              <a:buSzPts val="2200"/>
              <a:buNone/>
              <a:defRPr b="1">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 Contents">
  <p:cSld name="2 Contents">
    <p:spTree>
      <p:nvGrpSpPr>
        <p:cNvPr id="1" name="Shape 144"/>
        <p:cNvGrpSpPr/>
        <p:nvPr/>
      </p:nvGrpSpPr>
      <p:grpSpPr>
        <a:xfrm>
          <a:off x="0" y="0"/>
          <a:ext cx="0" cy="0"/>
          <a:chOff x="0" y="0"/>
          <a:chExt cx="0" cy="0"/>
        </a:xfrm>
      </p:grpSpPr>
      <p:sp>
        <p:nvSpPr>
          <p:cNvPr id="145" name="Google Shape;145;p14"/>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6" name="Google Shape;146;p14"/>
          <p:cNvSpPr txBox="1">
            <a:spLocks noGrp="1"/>
          </p:cNvSpPr>
          <p:nvPr>
            <p:ph type="body" idx="1"/>
          </p:nvPr>
        </p:nvSpPr>
        <p:spPr>
          <a:xfrm>
            <a:off x="387334" y="1533439"/>
            <a:ext cx="5541093" cy="471550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47" name="Google Shape;147;p14"/>
          <p:cNvSpPr txBox="1">
            <a:spLocks noGrp="1"/>
          </p:cNvSpPr>
          <p:nvPr>
            <p:ph type="body" idx="2"/>
          </p:nvPr>
        </p:nvSpPr>
        <p:spPr>
          <a:xfrm>
            <a:off x="6181954" y="1533440"/>
            <a:ext cx="5541093" cy="472558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 Contents &amp; Headings">
  <p:cSld name="2 Contents &amp; Headings">
    <p:spTree>
      <p:nvGrpSpPr>
        <p:cNvPr id="1" name="Shape 148"/>
        <p:cNvGrpSpPr/>
        <p:nvPr/>
      </p:nvGrpSpPr>
      <p:grpSpPr>
        <a:xfrm>
          <a:off x="0" y="0"/>
          <a:ext cx="0" cy="0"/>
          <a:chOff x="0" y="0"/>
          <a:chExt cx="0" cy="0"/>
        </a:xfrm>
      </p:grpSpPr>
      <p:sp>
        <p:nvSpPr>
          <p:cNvPr id="149" name="Google Shape;149;p1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0" name="Google Shape;150;p15"/>
          <p:cNvSpPr txBox="1">
            <a:spLocks noGrp="1"/>
          </p:cNvSpPr>
          <p:nvPr>
            <p:ph type="body" idx="1"/>
          </p:nvPr>
        </p:nvSpPr>
        <p:spPr>
          <a:xfrm>
            <a:off x="387334" y="2206953"/>
            <a:ext cx="5541093" cy="404199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51" name="Google Shape;151;p15"/>
          <p:cNvSpPr txBox="1">
            <a:spLocks noGrp="1"/>
          </p:cNvSpPr>
          <p:nvPr>
            <p:ph type="body" idx="2"/>
          </p:nvPr>
        </p:nvSpPr>
        <p:spPr>
          <a:xfrm>
            <a:off x="6181954" y="2208394"/>
            <a:ext cx="5541093" cy="405063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52" name="Google Shape;152;p15"/>
          <p:cNvSpPr txBox="1">
            <a:spLocks noGrp="1"/>
          </p:cNvSpPr>
          <p:nvPr>
            <p:ph type="body" idx="3"/>
          </p:nvPr>
        </p:nvSpPr>
        <p:spPr>
          <a:xfrm>
            <a:off x="387335" y="1542648"/>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lnSpc>
                <a:spcPct val="100000"/>
              </a:lnSpc>
              <a:spcBef>
                <a:spcPts val="600"/>
              </a:spcBef>
              <a:spcAft>
                <a:spcPts val="0"/>
              </a:spcAft>
              <a:buSzPts val="1700"/>
              <a:buNone/>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53" name="Google Shape;153;p15"/>
          <p:cNvSpPr txBox="1">
            <a:spLocks noGrp="1"/>
          </p:cNvSpPr>
          <p:nvPr>
            <p:ph type="body" idx="4"/>
          </p:nvPr>
        </p:nvSpPr>
        <p:spPr>
          <a:xfrm>
            <a:off x="6182332" y="1533439"/>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latin typeface="Arial"/>
                <a:ea typeface="Arial"/>
                <a:cs typeface="Arial"/>
                <a:sym typeface="Aria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4-Contents">
  <p:cSld name="4-Contents">
    <p:spTree>
      <p:nvGrpSpPr>
        <p:cNvPr id="1" name="Shape 154"/>
        <p:cNvGrpSpPr/>
        <p:nvPr/>
      </p:nvGrpSpPr>
      <p:grpSpPr>
        <a:xfrm>
          <a:off x="0" y="0"/>
          <a:ext cx="0" cy="0"/>
          <a:chOff x="0" y="0"/>
          <a:chExt cx="0" cy="0"/>
        </a:xfrm>
      </p:grpSpPr>
      <p:sp>
        <p:nvSpPr>
          <p:cNvPr id="155" name="Google Shape;155;p16"/>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6" name="Google Shape;156;p16"/>
          <p:cNvSpPr txBox="1">
            <a:spLocks noGrp="1"/>
          </p:cNvSpPr>
          <p:nvPr>
            <p:ph type="body" idx="1"/>
          </p:nvPr>
        </p:nvSpPr>
        <p:spPr>
          <a:xfrm>
            <a:off x="292348"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157" name="Google Shape;157;p16"/>
          <p:cNvSpPr txBox="1">
            <a:spLocks noGrp="1"/>
          </p:cNvSpPr>
          <p:nvPr>
            <p:ph type="body" idx="2"/>
          </p:nvPr>
        </p:nvSpPr>
        <p:spPr>
          <a:xfrm>
            <a:off x="292348"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304800" algn="l">
              <a:lnSpc>
                <a:spcPct val="100000"/>
              </a:lnSpc>
              <a:spcBef>
                <a:spcPts val="600"/>
              </a:spcBef>
              <a:spcAft>
                <a:spcPts val="0"/>
              </a:spcAft>
              <a:buSzPts val="1200"/>
              <a:buChar char="–"/>
              <a:defRPr sz="12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158" name="Google Shape;158;p16"/>
          <p:cNvSpPr txBox="1">
            <a:spLocks noGrp="1"/>
          </p:cNvSpPr>
          <p:nvPr>
            <p:ph type="body" idx="3"/>
          </p:nvPr>
        </p:nvSpPr>
        <p:spPr>
          <a:xfrm>
            <a:off x="6217054"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159" name="Google Shape;159;p16"/>
          <p:cNvSpPr txBox="1">
            <a:spLocks noGrp="1"/>
          </p:cNvSpPr>
          <p:nvPr>
            <p:ph type="body" idx="4"/>
          </p:nvPr>
        </p:nvSpPr>
        <p:spPr>
          <a:xfrm>
            <a:off x="6217054"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lnSpc>
                <a:spcPct val="100000"/>
              </a:lnSpc>
              <a:spcBef>
                <a:spcPts val="600"/>
              </a:spcBef>
              <a:spcAft>
                <a:spcPts val="0"/>
              </a:spcAft>
              <a:buSzPts val="1100"/>
              <a:buChar char="–"/>
              <a:defRPr sz="11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160" name="Google Shape;160;p16"/>
          <p:cNvSpPr txBox="1">
            <a:spLocks noGrp="1"/>
          </p:cNvSpPr>
          <p:nvPr>
            <p:ph type="body" idx="5"/>
          </p:nvPr>
        </p:nvSpPr>
        <p:spPr>
          <a:xfrm>
            <a:off x="292348"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161" name="Google Shape;161;p16"/>
          <p:cNvSpPr txBox="1">
            <a:spLocks noGrp="1"/>
          </p:cNvSpPr>
          <p:nvPr>
            <p:ph type="body" idx="6"/>
          </p:nvPr>
        </p:nvSpPr>
        <p:spPr>
          <a:xfrm>
            <a:off x="292348"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lnSpc>
                <a:spcPct val="100000"/>
              </a:lnSpc>
              <a:spcBef>
                <a:spcPts val="600"/>
              </a:spcBef>
              <a:spcAft>
                <a:spcPts val="0"/>
              </a:spcAft>
              <a:buSzPts val="1100"/>
              <a:buChar char="–"/>
              <a:defRPr sz="11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162" name="Google Shape;162;p16"/>
          <p:cNvSpPr txBox="1">
            <a:spLocks noGrp="1"/>
          </p:cNvSpPr>
          <p:nvPr>
            <p:ph type="body" idx="7"/>
          </p:nvPr>
        </p:nvSpPr>
        <p:spPr>
          <a:xfrm>
            <a:off x="6217054"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163" name="Google Shape;163;p16"/>
          <p:cNvSpPr txBox="1">
            <a:spLocks noGrp="1"/>
          </p:cNvSpPr>
          <p:nvPr>
            <p:ph type="body" idx="8"/>
          </p:nvPr>
        </p:nvSpPr>
        <p:spPr>
          <a:xfrm>
            <a:off x="6217054"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lnSpc>
                <a:spcPct val="100000"/>
              </a:lnSpc>
              <a:spcBef>
                <a:spcPts val="600"/>
              </a:spcBef>
              <a:spcAft>
                <a:spcPts val="0"/>
              </a:spcAft>
              <a:buSzPts val="1100"/>
              <a:buChar char="–"/>
              <a:defRPr sz="11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re seul">
  <p:cSld name="Titre seul">
    <p:spTree>
      <p:nvGrpSpPr>
        <p:cNvPr id="1" name="Shape 164"/>
        <p:cNvGrpSpPr/>
        <p:nvPr/>
      </p:nvGrpSpPr>
      <p:grpSpPr>
        <a:xfrm>
          <a:off x="0" y="0"/>
          <a:ext cx="0" cy="0"/>
          <a:chOff x="0" y="0"/>
          <a:chExt cx="0" cy="0"/>
        </a:xfrm>
      </p:grpSpPr>
      <p:sp>
        <p:nvSpPr>
          <p:cNvPr id="165" name="Google Shape;165;p1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Vide" type="blank">
  <p:cSld name="BLANK">
    <p:spTree>
      <p:nvGrpSpPr>
        <p:cNvPr id="1" name="Shape 166"/>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able">
  <p:cSld name="Title and Table">
    <p:spTree>
      <p:nvGrpSpPr>
        <p:cNvPr id="1" name="Shape 167"/>
        <p:cNvGrpSpPr/>
        <p:nvPr/>
      </p:nvGrpSpPr>
      <p:grpSpPr>
        <a:xfrm>
          <a:off x="0" y="0"/>
          <a:ext cx="0" cy="0"/>
          <a:chOff x="0" y="0"/>
          <a:chExt cx="0" cy="0"/>
        </a:xfrm>
      </p:grpSpPr>
      <p:sp>
        <p:nvSpPr>
          <p:cNvPr id="168" name="Google Shape;168;p19"/>
          <p:cNvSpPr txBox="1">
            <a:spLocks noGrp="1"/>
          </p:cNvSpPr>
          <p:nvPr>
            <p:ph type="title"/>
          </p:nvPr>
        </p:nvSpPr>
        <p:spPr>
          <a:xfrm>
            <a:off x="321733" y="212730"/>
            <a:ext cx="11618976" cy="54927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9" name="Google Shape;169;p19"/>
          <p:cNvSpPr txBox="1">
            <a:spLocks noGrp="1"/>
          </p:cNvSpPr>
          <p:nvPr>
            <p:ph type="dt" idx="10"/>
          </p:nvPr>
        </p:nvSpPr>
        <p:spPr>
          <a:xfrm>
            <a:off x="4572000" y="6533673"/>
            <a:ext cx="3544277" cy="165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70" name="Google Shape;170;p19"/>
          <p:cNvSpPr txBox="1">
            <a:spLocks noGrp="1"/>
          </p:cNvSpPr>
          <p:nvPr>
            <p:ph type="sldNum" idx="12"/>
          </p:nvPr>
        </p:nvSpPr>
        <p:spPr>
          <a:xfrm>
            <a:off x="11941908" y="6732599"/>
            <a:ext cx="242277" cy="10318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re et contenu">
  <p:cSld name="Titre et contenu">
    <p:spTree>
      <p:nvGrpSpPr>
        <p:cNvPr id="1" name="Shape 171"/>
        <p:cNvGrpSpPr/>
        <p:nvPr/>
      </p:nvGrpSpPr>
      <p:grpSpPr>
        <a:xfrm>
          <a:off x="0" y="0"/>
          <a:ext cx="0" cy="0"/>
          <a:chOff x="0" y="0"/>
          <a:chExt cx="0" cy="0"/>
        </a:xfrm>
      </p:grpSpPr>
      <p:sp>
        <p:nvSpPr>
          <p:cNvPr id="172" name="Google Shape;172;p20"/>
          <p:cNvSpPr txBox="1">
            <a:spLocks noGrp="1"/>
          </p:cNvSpPr>
          <p:nvPr>
            <p:ph type="body" idx="1"/>
          </p:nvPr>
        </p:nvSpPr>
        <p:spPr>
          <a:xfrm>
            <a:off x="227348" y="1815352"/>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3" name="Google Shape;173;p20"/>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Title, subtitle and content ">
  <p:cSld name="1_Title, subtitle and content ">
    <p:spTree>
      <p:nvGrpSpPr>
        <p:cNvPr id="1" name="Shape 174"/>
        <p:cNvGrpSpPr/>
        <p:nvPr/>
      </p:nvGrpSpPr>
      <p:grpSpPr>
        <a:xfrm>
          <a:off x="0" y="0"/>
          <a:ext cx="0" cy="0"/>
          <a:chOff x="0" y="0"/>
          <a:chExt cx="0" cy="0"/>
        </a:xfrm>
      </p:grpSpPr>
      <p:sp>
        <p:nvSpPr>
          <p:cNvPr id="175" name="Google Shape;175;p21"/>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6" name="Google Shape;176;p21"/>
          <p:cNvSpPr txBox="1">
            <a:spLocks noGrp="1"/>
          </p:cNvSpPr>
          <p:nvPr>
            <p:ph type="body" idx="1"/>
          </p:nvPr>
        </p:nvSpPr>
        <p:spPr>
          <a:xfrm>
            <a:off x="227348" y="1815351"/>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7" name="Google Shape;177;p21"/>
          <p:cNvSpPr txBox="1">
            <a:spLocks noGrp="1"/>
          </p:cNvSpPr>
          <p:nvPr>
            <p:ph type="body" idx="2"/>
          </p:nvPr>
        </p:nvSpPr>
        <p:spPr>
          <a:xfrm>
            <a:off x="227349" y="1148607"/>
            <a:ext cx="11700000"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ubtitle and content ">
  <p:cSld name="Title, subtitle and content ">
    <p:spTree>
      <p:nvGrpSpPr>
        <p:cNvPr id="1" name="Shape 40"/>
        <p:cNvGrpSpPr/>
        <p:nvPr/>
      </p:nvGrpSpPr>
      <p:grpSpPr>
        <a:xfrm>
          <a:off x="0" y="0"/>
          <a:ext cx="0" cy="0"/>
          <a:chOff x="0" y="0"/>
          <a:chExt cx="0" cy="0"/>
        </a:xfrm>
      </p:grpSpPr>
      <p:sp>
        <p:nvSpPr>
          <p:cNvPr id="41" name="Google Shape;41;p3"/>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3"/>
          <p:cNvSpPr txBox="1">
            <a:spLocks noGrp="1"/>
          </p:cNvSpPr>
          <p:nvPr>
            <p:ph type="body" idx="1"/>
          </p:nvPr>
        </p:nvSpPr>
        <p:spPr>
          <a:xfrm>
            <a:off x="227348" y="1815351"/>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3"/>
          <p:cNvSpPr txBox="1">
            <a:spLocks noGrp="1"/>
          </p:cNvSpPr>
          <p:nvPr>
            <p:ph type="body" idx="2"/>
          </p:nvPr>
        </p:nvSpPr>
        <p:spPr>
          <a:xfrm>
            <a:off x="227349" y="1148607"/>
            <a:ext cx="11700000"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178"/>
        <p:cNvGrpSpPr/>
        <p:nvPr/>
      </p:nvGrpSpPr>
      <p:grpSpPr>
        <a:xfrm>
          <a:off x="0" y="0"/>
          <a:ext cx="0" cy="0"/>
          <a:chOff x="0" y="0"/>
          <a:chExt cx="0" cy="0"/>
        </a:xfrm>
      </p:grpSpPr>
      <p:sp>
        <p:nvSpPr>
          <p:cNvPr id="179" name="Google Shape;179;p22"/>
          <p:cNvSpPr txBox="1">
            <a:spLocks noGrp="1"/>
          </p:cNvSpPr>
          <p:nvPr>
            <p:ph type="body" idx="1"/>
          </p:nvPr>
        </p:nvSpPr>
        <p:spPr>
          <a:xfrm>
            <a:off x="227349"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80" name="Google Shape;180;p22"/>
          <p:cNvSpPr txBox="1">
            <a:spLocks noGrp="1"/>
          </p:cNvSpPr>
          <p:nvPr>
            <p:ph type="body" idx="2"/>
          </p:nvPr>
        </p:nvSpPr>
        <p:spPr>
          <a:xfrm>
            <a:off x="227349"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81" name="Google Shape;181;p22"/>
          <p:cNvSpPr txBox="1">
            <a:spLocks noGrp="1"/>
          </p:cNvSpPr>
          <p:nvPr>
            <p:ph type="body" idx="3"/>
          </p:nvPr>
        </p:nvSpPr>
        <p:spPr>
          <a:xfrm>
            <a:off x="6474016"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82" name="Google Shape;182;p22"/>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3" name="Google Shape;183;p22"/>
          <p:cNvSpPr txBox="1">
            <a:spLocks noGrp="1"/>
          </p:cNvSpPr>
          <p:nvPr>
            <p:ph type="body" idx="4"/>
          </p:nvPr>
        </p:nvSpPr>
        <p:spPr>
          <a:xfrm>
            <a:off x="6474016"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184"/>
        <p:cNvGrpSpPr/>
        <p:nvPr/>
      </p:nvGrpSpPr>
      <p:grpSpPr>
        <a:xfrm>
          <a:off x="0" y="0"/>
          <a:ext cx="0" cy="0"/>
          <a:chOff x="0" y="0"/>
          <a:chExt cx="0" cy="0"/>
        </a:xfrm>
      </p:grpSpPr>
      <p:sp>
        <p:nvSpPr>
          <p:cNvPr id="185" name="Google Shape;185;p23"/>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6" name="Google Shape;186;p23"/>
          <p:cNvSpPr txBox="1">
            <a:spLocks noGrp="1"/>
          </p:cNvSpPr>
          <p:nvPr>
            <p:ph type="body" idx="1"/>
          </p:nvPr>
        </p:nvSpPr>
        <p:spPr>
          <a:xfrm>
            <a:off x="227350"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87" name="Google Shape;187;p23"/>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88" name="Google Shape;188;p23"/>
          <p:cNvSpPr txBox="1">
            <a:spLocks noGrp="1"/>
          </p:cNvSpPr>
          <p:nvPr>
            <p:ph type="body" idx="3"/>
          </p:nvPr>
        </p:nvSpPr>
        <p:spPr>
          <a:xfrm>
            <a:off x="4313358"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89" name="Google Shape;189;p23"/>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90" name="Google Shape;190;p23"/>
          <p:cNvSpPr txBox="1">
            <a:spLocks noGrp="1"/>
          </p:cNvSpPr>
          <p:nvPr>
            <p:ph type="body" idx="5"/>
          </p:nvPr>
        </p:nvSpPr>
        <p:spPr>
          <a:xfrm>
            <a:off x="8384125"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91" name="Google Shape;191;p23"/>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192"/>
        <p:cNvGrpSpPr/>
        <p:nvPr/>
      </p:nvGrpSpPr>
      <p:grpSpPr>
        <a:xfrm>
          <a:off x="0" y="0"/>
          <a:ext cx="0" cy="0"/>
          <a:chOff x="0" y="0"/>
          <a:chExt cx="0" cy="0"/>
        </a:xfrm>
      </p:grpSpPr>
      <p:sp>
        <p:nvSpPr>
          <p:cNvPr id="193" name="Google Shape;193;p24"/>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94" name="Google Shape;194;p24"/>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5" name="Google Shape;195;p24"/>
          <p:cNvSpPr txBox="1">
            <a:spLocks noGrp="1"/>
          </p:cNvSpPr>
          <p:nvPr>
            <p:ph type="title"/>
          </p:nvPr>
        </p:nvSpPr>
        <p:spPr>
          <a:xfrm>
            <a:off x="974872" y="0"/>
            <a:ext cx="10377711"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6" name="Google Shape;196;p24"/>
          <p:cNvSpPr txBox="1">
            <a:spLocks noGrp="1"/>
          </p:cNvSpPr>
          <p:nvPr>
            <p:ph type="body" idx="1"/>
          </p:nvPr>
        </p:nvSpPr>
        <p:spPr>
          <a:xfrm>
            <a:off x="227347" y="1815351"/>
            <a:ext cx="11700000" cy="446760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97" name="Google Shape;197;p24"/>
          <p:cNvSpPr txBox="1">
            <a:spLocks noGrp="1"/>
          </p:cNvSpPr>
          <p:nvPr>
            <p:ph type="body" idx="2"/>
          </p:nvPr>
        </p:nvSpPr>
        <p:spPr>
          <a:xfrm>
            <a:off x="974872" y="1148607"/>
            <a:ext cx="10940903"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98" name="Google Shape;198;p24"/>
          <p:cNvSpPr txBox="1">
            <a:spLocks noGrp="1"/>
          </p:cNvSpPr>
          <p:nvPr>
            <p:ph type="body" idx="3"/>
          </p:nvPr>
        </p:nvSpPr>
        <p:spPr>
          <a:xfrm>
            <a:off x="0" y="48742"/>
            <a:ext cx="914400" cy="914400"/>
          </a:xfrm>
          <a:prstGeom prst="rect">
            <a:avLst/>
          </a:prstGeom>
          <a:noFill/>
          <a:ln>
            <a:noFill/>
          </a:ln>
        </p:spPr>
        <p:txBody>
          <a:bodyPr spcFirstLastPara="1" wrap="square" lIns="108000" tIns="72000" rIns="72000" bIns="72000" anchor="ctr" anchorCtr="0">
            <a:normAutofit/>
          </a:bodyPr>
          <a:lstStyle>
            <a:lvl1pPr marL="457200" lvl="0" indent="-228600" algn="ctr">
              <a:lnSpc>
                <a:spcPct val="90000"/>
              </a:lnSpc>
              <a:spcBef>
                <a:spcPts val="1000"/>
              </a:spcBef>
              <a:spcAft>
                <a:spcPts val="0"/>
              </a:spcAft>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1_Titre seul">
  <p:cSld name="1_Titre seul">
    <p:spTree>
      <p:nvGrpSpPr>
        <p:cNvPr id="1" name="Shape 199"/>
        <p:cNvGrpSpPr/>
        <p:nvPr/>
      </p:nvGrpSpPr>
      <p:grpSpPr>
        <a:xfrm>
          <a:off x="0" y="0"/>
          <a:ext cx="0" cy="0"/>
          <a:chOff x="0" y="0"/>
          <a:chExt cx="0" cy="0"/>
        </a:xfrm>
      </p:grpSpPr>
      <p:sp>
        <p:nvSpPr>
          <p:cNvPr id="200" name="Google Shape;200;p2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Vide">
  <p:cSld name="1_Vide">
    <p:spTree>
      <p:nvGrpSpPr>
        <p:cNvPr id="1" name="Shape 201"/>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202"/>
        <p:cNvGrpSpPr/>
        <p:nvPr/>
      </p:nvGrpSpPr>
      <p:grpSpPr>
        <a:xfrm>
          <a:off x="0" y="0"/>
          <a:ext cx="0" cy="0"/>
          <a:chOff x="0" y="0"/>
          <a:chExt cx="0" cy="0"/>
        </a:xfrm>
      </p:grpSpPr>
      <p:sp>
        <p:nvSpPr>
          <p:cNvPr id="203" name="Google Shape;203;p27"/>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04" name="Google Shape;204;p27"/>
          <p:cNvSpPr txBox="1">
            <a:spLocks noGrp="1"/>
          </p:cNvSpPr>
          <p:nvPr>
            <p:ph type="body" idx="1"/>
          </p:nvPr>
        </p:nvSpPr>
        <p:spPr>
          <a:xfrm>
            <a:off x="783129" y="5278426"/>
            <a:ext cx="3296647" cy="331986"/>
          </a:xfrm>
          <a:prstGeom prst="rect">
            <a:avLst/>
          </a:prstGeom>
          <a:noFill/>
          <a:ln>
            <a:noFill/>
          </a:ln>
        </p:spPr>
        <p:txBody>
          <a:bodyPr spcFirstLastPara="1" wrap="square" lIns="108000" tIns="72000" rIns="72000" bIns="72000" anchor="ctr" anchorCtr="0">
            <a:noAutofit/>
          </a:bodyPr>
          <a:lstStyle>
            <a:lvl1pPr marL="457200" lvl="0" indent="-330200" algn="l">
              <a:lnSpc>
                <a:spcPct val="90000"/>
              </a:lnSpc>
              <a:spcBef>
                <a:spcPts val="0"/>
              </a:spcBef>
              <a:spcAft>
                <a:spcPts val="0"/>
              </a:spcAft>
              <a:buSzPts val="1600"/>
              <a:buChar char="▪"/>
              <a:defRPr sz="16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lnSpc>
                <a:spcPct val="100000"/>
              </a:lnSpc>
              <a:spcBef>
                <a:spcPts val="600"/>
              </a:spcBef>
              <a:spcAft>
                <a:spcPts val="0"/>
              </a:spcAft>
              <a:buSzPts val="1100"/>
              <a:buChar char="–"/>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5" name="Google Shape;205;p27"/>
          <p:cNvSpPr txBox="1">
            <a:spLocks noGrp="1"/>
          </p:cNvSpPr>
          <p:nvPr>
            <p:ph type="body" idx="2"/>
          </p:nvPr>
        </p:nvSpPr>
        <p:spPr>
          <a:xfrm>
            <a:off x="783129" y="3916350"/>
            <a:ext cx="3296647" cy="412363"/>
          </a:xfrm>
          <a:prstGeom prst="rect">
            <a:avLst/>
          </a:prstGeom>
          <a:noFill/>
          <a:ln>
            <a:noFill/>
          </a:ln>
        </p:spPr>
        <p:txBody>
          <a:bodyPr spcFirstLastPara="1" wrap="square" lIns="108000" tIns="72000" rIns="72000" bIns="72000" anchor="ctr" anchorCtr="0">
            <a:noAutofit/>
          </a:bodyPr>
          <a:lstStyle>
            <a:lvl1pPr marL="457200" lvl="0" indent="-355600" algn="l">
              <a:lnSpc>
                <a:spcPct val="90000"/>
              </a:lnSpc>
              <a:spcBef>
                <a:spcPts val="0"/>
              </a:spcBef>
              <a:spcAft>
                <a:spcPts val="0"/>
              </a:spcAft>
              <a:buSzPts val="2000"/>
              <a:buChar char="▪"/>
              <a:defRPr sz="20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lnSpc>
                <a:spcPct val="100000"/>
              </a:lnSpc>
              <a:spcBef>
                <a:spcPts val="600"/>
              </a:spcBef>
              <a:spcAft>
                <a:spcPts val="0"/>
              </a:spcAft>
              <a:buSzPts val="1100"/>
              <a:buChar char="–"/>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6" name="Google Shape;206;p27"/>
          <p:cNvSpPr txBox="1">
            <a:spLocks noGrp="1"/>
          </p:cNvSpPr>
          <p:nvPr>
            <p:ph type="body" idx="3"/>
          </p:nvPr>
        </p:nvSpPr>
        <p:spPr>
          <a:xfrm>
            <a:off x="782081" y="4344097"/>
            <a:ext cx="3304144" cy="894840"/>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7" name="Google Shape;207;p27"/>
          <p:cNvSpPr txBox="1">
            <a:spLocks noGrp="1"/>
          </p:cNvSpPr>
          <p:nvPr>
            <p:ph type="body" idx="4"/>
          </p:nvPr>
        </p:nvSpPr>
        <p:spPr>
          <a:xfrm>
            <a:off x="782081" y="5601397"/>
            <a:ext cx="3297695" cy="71386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8" name="Google Shape;208;p27"/>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44"/>
        <p:cNvGrpSpPr/>
        <p:nvPr/>
      </p:nvGrpSpPr>
      <p:grpSpPr>
        <a:xfrm>
          <a:off x="0" y="0"/>
          <a:ext cx="0" cy="0"/>
          <a:chOff x="0" y="0"/>
          <a:chExt cx="0" cy="0"/>
        </a:xfrm>
      </p:grpSpPr>
      <p:sp>
        <p:nvSpPr>
          <p:cNvPr id="45" name="Google Shape;45;p4"/>
          <p:cNvSpPr txBox="1">
            <a:spLocks noGrp="1"/>
          </p:cNvSpPr>
          <p:nvPr>
            <p:ph type="body" idx="1"/>
          </p:nvPr>
        </p:nvSpPr>
        <p:spPr>
          <a:xfrm>
            <a:off x="227349"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4"/>
          <p:cNvSpPr txBox="1">
            <a:spLocks noGrp="1"/>
          </p:cNvSpPr>
          <p:nvPr>
            <p:ph type="body" idx="2"/>
          </p:nvPr>
        </p:nvSpPr>
        <p:spPr>
          <a:xfrm>
            <a:off x="227349"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4"/>
          <p:cNvSpPr txBox="1">
            <a:spLocks noGrp="1"/>
          </p:cNvSpPr>
          <p:nvPr>
            <p:ph type="body" idx="3"/>
          </p:nvPr>
        </p:nvSpPr>
        <p:spPr>
          <a:xfrm>
            <a:off x="6474016"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48" name="Google Shape;48;p4"/>
          <p:cNvPicPr preferRelativeResize="0"/>
          <p:nvPr/>
        </p:nvPicPr>
        <p:blipFill rotWithShape="1">
          <a:blip r:embed="rId2">
            <a:alphaModFix/>
          </a:blip>
          <a:srcRect l="81836" t="-4713" b="16530"/>
          <a:stretch/>
        </p:blipFill>
        <p:spPr>
          <a:xfrm>
            <a:off x="11491419" y="164829"/>
            <a:ext cx="424356" cy="459624"/>
          </a:xfrm>
          <a:prstGeom prst="rect">
            <a:avLst/>
          </a:prstGeom>
          <a:noFill/>
          <a:ln>
            <a:noFill/>
          </a:ln>
        </p:spPr>
      </p:pic>
      <p:sp>
        <p:nvSpPr>
          <p:cNvPr id="49" name="Google Shape;49;p4"/>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4"/>
          <p:cNvSpPr txBox="1">
            <a:spLocks noGrp="1"/>
          </p:cNvSpPr>
          <p:nvPr>
            <p:ph type="body" idx="4"/>
          </p:nvPr>
        </p:nvSpPr>
        <p:spPr>
          <a:xfrm>
            <a:off x="6474016"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51"/>
        <p:cNvGrpSpPr/>
        <p:nvPr/>
      </p:nvGrpSpPr>
      <p:grpSpPr>
        <a:xfrm>
          <a:off x="0" y="0"/>
          <a:ext cx="0" cy="0"/>
          <a:chOff x="0" y="0"/>
          <a:chExt cx="0" cy="0"/>
        </a:xfrm>
      </p:grpSpPr>
      <p:sp>
        <p:nvSpPr>
          <p:cNvPr id="52" name="Google Shape;52;p5"/>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5"/>
          <p:cNvSpPr txBox="1">
            <a:spLocks noGrp="1"/>
          </p:cNvSpPr>
          <p:nvPr>
            <p:ph type="body" idx="1"/>
          </p:nvPr>
        </p:nvSpPr>
        <p:spPr>
          <a:xfrm>
            <a:off x="227350"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5"/>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5"/>
          <p:cNvSpPr txBox="1">
            <a:spLocks noGrp="1"/>
          </p:cNvSpPr>
          <p:nvPr>
            <p:ph type="body" idx="3"/>
          </p:nvPr>
        </p:nvSpPr>
        <p:spPr>
          <a:xfrm>
            <a:off x="4313358"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5"/>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5"/>
          <p:cNvSpPr txBox="1">
            <a:spLocks noGrp="1"/>
          </p:cNvSpPr>
          <p:nvPr>
            <p:ph type="body" idx="5"/>
          </p:nvPr>
        </p:nvSpPr>
        <p:spPr>
          <a:xfrm>
            <a:off x="8384125"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5"/>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59"/>
        <p:cNvGrpSpPr/>
        <p:nvPr/>
      </p:nvGrpSpPr>
      <p:grpSpPr>
        <a:xfrm>
          <a:off x="0" y="0"/>
          <a:ext cx="0" cy="0"/>
          <a:chOff x="0" y="0"/>
          <a:chExt cx="0" cy="0"/>
        </a:xfrm>
      </p:grpSpPr>
      <p:sp>
        <p:nvSpPr>
          <p:cNvPr id="60" name="Google Shape;60;p6"/>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Verdana"/>
              <a:ea typeface="Verdana"/>
              <a:cs typeface="Verdana"/>
              <a:sym typeface="Verdana"/>
            </a:endParaRPr>
          </a:p>
        </p:txBody>
      </p:sp>
      <p:sp>
        <p:nvSpPr>
          <p:cNvPr id="61" name="Google Shape;61;p6"/>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sp>
        <p:nvSpPr>
          <p:cNvPr id="62" name="Google Shape;62;p6"/>
          <p:cNvSpPr txBox="1">
            <a:spLocks noGrp="1"/>
          </p:cNvSpPr>
          <p:nvPr>
            <p:ph type="title"/>
          </p:nvPr>
        </p:nvSpPr>
        <p:spPr>
          <a:xfrm>
            <a:off x="974872" y="0"/>
            <a:ext cx="10377711"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6"/>
          <p:cNvSpPr txBox="1">
            <a:spLocks noGrp="1"/>
          </p:cNvSpPr>
          <p:nvPr>
            <p:ph type="body" idx="1"/>
          </p:nvPr>
        </p:nvSpPr>
        <p:spPr>
          <a:xfrm>
            <a:off x="227347" y="1815351"/>
            <a:ext cx="11700000" cy="4467600"/>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6"/>
          <p:cNvSpPr txBox="1">
            <a:spLocks noGrp="1"/>
          </p:cNvSpPr>
          <p:nvPr>
            <p:ph type="body" idx="2"/>
          </p:nvPr>
        </p:nvSpPr>
        <p:spPr>
          <a:xfrm>
            <a:off x="974872" y="1148607"/>
            <a:ext cx="10940903"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6"/>
          <p:cNvSpPr txBox="1">
            <a:spLocks noGrp="1"/>
          </p:cNvSpPr>
          <p:nvPr>
            <p:ph type="body" idx="3"/>
          </p:nvPr>
        </p:nvSpPr>
        <p:spPr>
          <a:xfrm>
            <a:off x="0" y="48742"/>
            <a:ext cx="914400" cy="914400"/>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Clr>
                <a:schemeClr val="lt1"/>
              </a:buClr>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6"/>
        <p:cNvGrpSpPr/>
        <p:nvPr/>
      </p:nvGrpSpPr>
      <p:grpSpPr>
        <a:xfrm>
          <a:off x="0" y="0"/>
          <a:ext cx="0" cy="0"/>
          <a:chOff x="0" y="0"/>
          <a:chExt cx="0" cy="0"/>
        </a:xfrm>
      </p:grpSpPr>
      <p:sp>
        <p:nvSpPr>
          <p:cNvPr id="67" name="Google Shape;67;p7"/>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68"/>
        <p:cNvGrpSpPr/>
        <p:nvPr/>
      </p:nvGrpSpPr>
      <p:grpSpPr>
        <a:xfrm>
          <a:off x="0" y="0"/>
          <a:ext cx="0" cy="0"/>
          <a:chOff x="0" y="0"/>
          <a:chExt cx="0" cy="0"/>
        </a:xfrm>
      </p:grpSpPr>
      <p:sp>
        <p:nvSpPr>
          <p:cNvPr id="69" name="Google Shape;69;p8"/>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Verdana"/>
              <a:ea typeface="Verdana"/>
              <a:cs typeface="Verdana"/>
              <a:sym typeface="Verdana"/>
            </a:endParaRPr>
          </a:p>
        </p:txBody>
      </p:sp>
      <p:sp>
        <p:nvSpPr>
          <p:cNvPr id="70" name="Google Shape;70;p8"/>
          <p:cNvSpPr txBox="1">
            <a:spLocks noGrp="1"/>
          </p:cNvSpPr>
          <p:nvPr>
            <p:ph type="body" idx="1"/>
          </p:nvPr>
        </p:nvSpPr>
        <p:spPr>
          <a:xfrm>
            <a:off x="783129" y="5278426"/>
            <a:ext cx="3296647" cy="331986"/>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1600"/>
              <a:buNone/>
              <a:defRPr sz="16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8"/>
          <p:cNvSpPr txBox="1">
            <a:spLocks noGrp="1"/>
          </p:cNvSpPr>
          <p:nvPr>
            <p:ph type="body" idx="2"/>
          </p:nvPr>
        </p:nvSpPr>
        <p:spPr>
          <a:xfrm>
            <a:off x="783129" y="3916350"/>
            <a:ext cx="3296647" cy="412363"/>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2000"/>
              <a:buNone/>
              <a:defRPr sz="20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 name="Google Shape;72;p8"/>
          <p:cNvSpPr txBox="1">
            <a:spLocks noGrp="1"/>
          </p:cNvSpPr>
          <p:nvPr>
            <p:ph type="body" idx="3"/>
          </p:nvPr>
        </p:nvSpPr>
        <p:spPr>
          <a:xfrm>
            <a:off x="782081" y="4344097"/>
            <a:ext cx="3304144" cy="894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8"/>
          <p:cNvSpPr txBox="1">
            <a:spLocks noGrp="1"/>
          </p:cNvSpPr>
          <p:nvPr>
            <p:ph type="body" idx="4"/>
          </p:nvPr>
        </p:nvSpPr>
        <p:spPr>
          <a:xfrm>
            <a:off x="782081" y="5601397"/>
            <a:ext cx="3297695" cy="71386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8"/>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Verdana"/>
              <a:ea typeface="Verdana"/>
              <a:cs typeface="Verdana"/>
              <a:sym typeface="Verdan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losing1">
  <p:cSld name="Closing1">
    <p:spTree>
      <p:nvGrpSpPr>
        <p:cNvPr id="1" name="Shape 75"/>
        <p:cNvGrpSpPr/>
        <p:nvPr/>
      </p:nvGrpSpPr>
      <p:grpSpPr>
        <a:xfrm>
          <a:off x="0" y="0"/>
          <a:ext cx="0" cy="0"/>
          <a:chOff x="0" y="0"/>
          <a:chExt cx="0" cy="0"/>
        </a:xfrm>
      </p:grpSpPr>
      <p:sp>
        <p:nvSpPr>
          <p:cNvPr id="76" name="Google Shape;76;p9"/>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Verdana"/>
              <a:ea typeface="Verdana"/>
              <a:cs typeface="Verdana"/>
              <a:sym typeface="Verdana"/>
            </a:endParaRPr>
          </a:p>
        </p:txBody>
      </p:sp>
      <p:sp>
        <p:nvSpPr>
          <p:cNvPr id="77" name="Google Shape;77;p9"/>
          <p:cNvSpPr/>
          <p:nvPr/>
        </p:nvSpPr>
        <p:spPr>
          <a:xfrm>
            <a:off x="-1243012" y="-2656920"/>
            <a:ext cx="10768012" cy="11443496"/>
          </a:xfrm>
          <a:custGeom>
            <a:avLst/>
            <a:gdLst/>
            <a:ahLst/>
            <a:cxnLst/>
            <a:rect l="l" t="t" r="r" b="b"/>
            <a:pathLst>
              <a:path w="3407" h="3621" extrusionOk="0">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grpSp>
        <p:nvGrpSpPr>
          <p:cNvPr id="78" name="Google Shape;78;p9"/>
          <p:cNvGrpSpPr/>
          <p:nvPr/>
        </p:nvGrpSpPr>
        <p:grpSpPr>
          <a:xfrm>
            <a:off x="4979035" y="2404110"/>
            <a:ext cx="735013" cy="682321"/>
            <a:chOff x="5662614" y="3032124"/>
            <a:chExt cx="863600" cy="801689"/>
          </a:xfrm>
        </p:grpSpPr>
        <p:sp>
          <p:nvSpPr>
            <p:cNvPr id="79" name="Google Shape;79;p9"/>
            <p:cNvSpPr/>
            <p:nvPr/>
          </p:nvSpPr>
          <p:spPr>
            <a:xfrm>
              <a:off x="5959476" y="3368675"/>
              <a:ext cx="566738" cy="465138"/>
            </a:xfrm>
            <a:custGeom>
              <a:avLst/>
              <a:gdLst/>
              <a:ahLst/>
              <a:cxnLst/>
              <a:rect l="l" t="t" r="r" b="b"/>
              <a:pathLst>
                <a:path w="149" h="122" extrusionOk="0">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sp>
          <p:nvSpPr>
            <p:cNvPr id="80" name="Google Shape;80;p9"/>
            <p:cNvSpPr/>
            <p:nvPr/>
          </p:nvSpPr>
          <p:spPr>
            <a:xfrm>
              <a:off x="5662614" y="3032124"/>
              <a:ext cx="863600" cy="736599"/>
            </a:xfrm>
            <a:custGeom>
              <a:avLst/>
              <a:gdLst/>
              <a:ahLst/>
              <a:cxnLst/>
              <a:rect l="l" t="t" r="r" b="b"/>
              <a:pathLst>
                <a:path w="227" h="193" extrusionOk="0">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grpSp>
      <p:pic>
        <p:nvPicPr>
          <p:cNvPr id="81" name="Google Shape;81;p9" descr="D:\My Work\Template\Icons\Social Media\LinkedIN.png">
            <a:hlinkClick r:id="rId2"/>
          </p:cNvPr>
          <p:cNvPicPr preferRelativeResize="0"/>
          <p:nvPr/>
        </p:nvPicPr>
        <p:blipFill rotWithShape="1">
          <a:blip r:embed="rId3">
            <a:alphaModFix/>
          </a:blip>
          <a:srcRect/>
          <a:stretch/>
        </p:blipFill>
        <p:spPr>
          <a:xfrm>
            <a:off x="798415" y="3979258"/>
            <a:ext cx="333195" cy="333195"/>
          </a:xfrm>
          <a:prstGeom prst="rect">
            <a:avLst/>
          </a:prstGeom>
          <a:noFill/>
          <a:ln>
            <a:noFill/>
          </a:ln>
        </p:spPr>
      </p:pic>
      <p:pic>
        <p:nvPicPr>
          <p:cNvPr id="82" name="Google Shape;82;p9" descr="D:\My Work\Template\Icons\Social Media\SlideShare.png">
            <a:hlinkClick r:id="rId4"/>
          </p:cNvPr>
          <p:cNvPicPr preferRelativeResize="0"/>
          <p:nvPr/>
        </p:nvPicPr>
        <p:blipFill rotWithShape="1">
          <a:blip r:embed="rId5">
            <a:alphaModFix/>
          </a:blip>
          <a:srcRect/>
          <a:stretch/>
        </p:blipFill>
        <p:spPr>
          <a:xfrm>
            <a:off x="1181792" y="3979258"/>
            <a:ext cx="333195" cy="333195"/>
          </a:xfrm>
          <a:prstGeom prst="rect">
            <a:avLst/>
          </a:prstGeom>
          <a:noFill/>
          <a:ln>
            <a:noFill/>
          </a:ln>
        </p:spPr>
      </p:pic>
      <p:pic>
        <p:nvPicPr>
          <p:cNvPr id="83" name="Google Shape;83;p9" descr="D:\My Work\Template\Icons\Social Media\Twitter.png">
            <a:hlinkClick r:id="rId6"/>
          </p:cNvPr>
          <p:cNvPicPr preferRelativeResize="0"/>
          <p:nvPr/>
        </p:nvPicPr>
        <p:blipFill rotWithShape="1">
          <a:blip r:embed="rId7">
            <a:alphaModFix/>
          </a:blip>
          <a:srcRect/>
          <a:stretch/>
        </p:blipFill>
        <p:spPr>
          <a:xfrm>
            <a:off x="1565169" y="3979258"/>
            <a:ext cx="333195" cy="333195"/>
          </a:xfrm>
          <a:prstGeom prst="rect">
            <a:avLst/>
          </a:prstGeom>
          <a:noFill/>
          <a:ln>
            <a:noFill/>
          </a:ln>
        </p:spPr>
      </p:pic>
      <p:pic>
        <p:nvPicPr>
          <p:cNvPr id="84" name="Google Shape;84;p9" descr="D:\My Work\Template\Icons\Social Media\YouTube.png">
            <a:hlinkClick r:id="rId8"/>
          </p:cNvPr>
          <p:cNvPicPr preferRelativeResize="0"/>
          <p:nvPr/>
        </p:nvPicPr>
        <p:blipFill rotWithShape="1">
          <a:blip r:embed="rId9">
            <a:alphaModFix/>
          </a:blip>
          <a:srcRect/>
          <a:stretch/>
        </p:blipFill>
        <p:spPr>
          <a:xfrm>
            <a:off x="1948545" y="3979258"/>
            <a:ext cx="333195" cy="333195"/>
          </a:xfrm>
          <a:prstGeom prst="rect">
            <a:avLst/>
          </a:prstGeom>
          <a:noFill/>
          <a:ln>
            <a:noFill/>
          </a:ln>
        </p:spPr>
      </p:pic>
      <p:pic>
        <p:nvPicPr>
          <p:cNvPr id="85" name="Google Shape;85;p9" descr="D:\My Work\Template\Icons\Social Media\Facebook.png">
            <a:hlinkClick r:id="rId10"/>
          </p:cNvPr>
          <p:cNvPicPr preferRelativeResize="0"/>
          <p:nvPr/>
        </p:nvPicPr>
        <p:blipFill rotWithShape="1">
          <a:blip r:embed="rId11">
            <a:alphaModFix/>
          </a:blip>
          <a:srcRect/>
          <a:stretch/>
        </p:blipFill>
        <p:spPr>
          <a:xfrm>
            <a:off x="415038" y="3979258"/>
            <a:ext cx="333195" cy="333195"/>
          </a:xfrm>
          <a:prstGeom prst="rect">
            <a:avLst/>
          </a:prstGeom>
          <a:noFill/>
          <a:ln>
            <a:noFill/>
          </a:ln>
        </p:spPr>
      </p:pic>
      <p:sp>
        <p:nvSpPr>
          <p:cNvPr id="86" name="Google Shape;86;p9"/>
          <p:cNvSpPr/>
          <p:nvPr/>
        </p:nvSpPr>
        <p:spPr>
          <a:xfrm>
            <a:off x="415038" y="5640913"/>
            <a:ext cx="4198620" cy="569387"/>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lt1"/>
                </a:solidFill>
                <a:latin typeface="Verdana"/>
                <a:ea typeface="Verdana"/>
                <a:cs typeface="Verdana"/>
                <a:sym typeface="Verdana"/>
              </a:rPr>
              <a:t>This message contains information that may be privileged or confidential and is the property of the Capgemini Group.</a:t>
            </a:r>
            <a:br>
              <a:rPr lang="en-US" sz="800" b="0" i="0" u="none" strike="noStrike" cap="none">
                <a:solidFill>
                  <a:schemeClr val="lt1"/>
                </a:solidFill>
                <a:latin typeface="Verdana"/>
                <a:ea typeface="Verdana"/>
                <a:cs typeface="Verdana"/>
                <a:sym typeface="Verdana"/>
              </a:rPr>
            </a:br>
            <a:r>
              <a:rPr lang="en-US" sz="800" b="0" i="0" u="none" strike="noStrike" cap="none">
                <a:solidFill>
                  <a:schemeClr val="lt1"/>
                </a:solidFill>
                <a:latin typeface="Arial"/>
                <a:ea typeface="Arial"/>
                <a:cs typeface="Arial"/>
                <a:sym typeface="Arial"/>
              </a:rPr>
              <a:t>Copyright © 2019 Capgemini. All rights reserved.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600"/>
              </a:spcBef>
              <a:spcAft>
                <a:spcPts val="0"/>
              </a:spcAft>
              <a:buClr>
                <a:schemeClr val="lt1"/>
              </a:buClr>
              <a:buSzPts val="800"/>
              <a:buFont typeface="Arial"/>
              <a:buNone/>
            </a:pPr>
            <a:r>
              <a:rPr lang="en-US" sz="800" b="0" i="0" u="none" strike="noStrike" cap="none">
                <a:solidFill>
                  <a:schemeClr val="lt1"/>
                </a:solidFill>
                <a:latin typeface="Arial"/>
                <a:ea typeface="Arial"/>
                <a:cs typeface="Arial"/>
                <a:sym typeface="Arial"/>
              </a:rPr>
              <a:t>Rightshore</a:t>
            </a:r>
            <a:r>
              <a:rPr lang="en-US" sz="800" b="0" i="0" u="none" strike="noStrike" cap="none" baseline="30000">
                <a:solidFill>
                  <a:schemeClr val="lt1"/>
                </a:solidFill>
                <a:latin typeface="Arial"/>
                <a:ea typeface="Arial"/>
                <a:cs typeface="Arial"/>
                <a:sym typeface="Arial"/>
              </a:rPr>
              <a:t>®</a:t>
            </a:r>
            <a:r>
              <a:rPr lang="en-US" sz="800" b="0" i="0" u="none" strike="noStrike" cap="none">
                <a:solidFill>
                  <a:schemeClr val="lt1"/>
                </a:solidFill>
                <a:latin typeface="Arial"/>
                <a:ea typeface="Arial"/>
                <a:cs typeface="Arial"/>
                <a:sym typeface="Arial"/>
              </a:rPr>
              <a:t> is a trademark belonging to Capgemini.</a:t>
            </a:r>
            <a:endParaRPr sz="1400" b="0" i="0" u="none" strike="noStrike" cap="none">
              <a:solidFill>
                <a:srgbClr val="000000"/>
              </a:solidFill>
              <a:latin typeface="Arial"/>
              <a:ea typeface="Arial"/>
              <a:cs typeface="Arial"/>
              <a:sym typeface="Arial"/>
            </a:endParaRPr>
          </a:p>
        </p:txBody>
      </p:sp>
      <p:sp>
        <p:nvSpPr>
          <p:cNvPr id="87" name="Google Shape;87;p9"/>
          <p:cNvSpPr/>
          <p:nvPr/>
        </p:nvSpPr>
        <p:spPr>
          <a:xfrm>
            <a:off x="6536184" y="5933302"/>
            <a:ext cx="5219699" cy="276999"/>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chemeClr val="dk1"/>
                </a:solidFill>
                <a:latin typeface="Verdana"/>
                <a:ea typeface="Verdana"/>
                <a:cs typeface="Verdana"/>
                <a:sym typeface="Verdana"/>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endParaRPr sz="1400" b="0" i="0" u="none" strike="noStrike" cap="none">
              <a:solidFill>
                <a:srgbClr val="000000"/>
              </a:solidFill>
              <a:latin typeface="Arial"/>
              <a:ea typeface="Arial"/>
              <a:cs typeface="Arial"/>
              <a:sym typeface="Arial"/>
            </a:endParaRPr>
          </a:p>
        </p:txBody>
      </p:sp>
      <p:pic>
        <p:nvPicPr>
          <p:cNvPr id="88" name="Google Shape;88;p9"/>
          <p:cNvPicPr preferRelativeResize="0"/>
          <p:nvPr/>
        </p:nvPicPr>
        <p:blipFill rotWithShape="1">
          <a:blip r:embed="rId12">
            <a:alphaModFix/>
          </a:blip>
          <a:srcRect/>
          <a:stretch/>
        </p:blipFill>
        <p:spPr>
          <a:xfrm>
            <a:off x="407572" y="4434172"/>
            <a:ext cx="2560320" cy="201012"/>
          </a:xfrm>
          <a:prstGeom prst="rect">
            <a:avLst/>
          </a:prstGeom>
          <a:noFill/>
          <a:ln>
            <a:noFill/>
          </a:ln>
        </p:spPr>
      </p:pic>
      <p:sp>
        <p:nvSpPr>
          <p:cNvPr id="89" name="Google Shape;89;p9"/>
          <p:cNvSpPr/>
          <p:nvPr/>
        </p:nvSpPr>
        <p:spPr>
          <a:xfrm>
            <a:off x="6536184" y="2886346"/>
            <a:ext cx="5247829" cy="770384"/>
          </a:xfrm>
          <a:prstGeom prst="rect">
            <a:avLst/>
          </a:prstGeom>
          <a:noFill/>
          <a:ln>
            <a:noFill/>
          </a:ln>
        </p:spPr>
        <p:txBody>
          <a:bodyPr spcFirstLastPara="1" wrap="square" lIns="0" tIns="0" rIns="0" bIns="0" anchor="t" anchorCtr="0">
            <a:noAutofit/>
          </a:bodyPr>
          <a:lstStyle/>
          <a:p>
            <a:pPr marL="0" marR="0" lvl="0" indent="0" algn="just" rtl="0">
              <a:lnSpc>
                <a:spcPct val="133333"/>
              </a:lnSpc>
              <a:spcBef>
                <a:spcPts val="0"/>
              </a:spcBef>
              <a:spcAft>
                <a:spcPts val="0"/>
              </a:spcAft>
              <a:buClr>
                <a:srgbClr val="000000"/>
              </a:buClr>
              <a:buSzPts val="900"/>
              <a:buFont typeface="Arial"/>
              <a:buNone/>
            </a:pPr>
            <a:r>
              <a:rPr lang="en-US" sz="900" b="0" i="0" u="none" strike="noStrike" cap="none">
                <a:solidFill>
                  <a:schemeClr val="dk1"/>
                </a:solidFill>
                <a:latin typeface="Verdana"/>
                <a:ea typeface="Verdana"/>
                <a:cs typeface="Verdana"/>
                <a:sym typeface="Verdana"/>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2018 global revenues of EUR 13.2 billion.</a:t>
            </a:r>
            <a:endParaRPr sz="1400" b="0" i="0" u="none" strike="noStrike" cap="none">
              <a:solidFill>
                <a:srgbClr val="000000"/>
              </a:solidFill>
              <a:latin typeface="Arial"/>
              <a:ea typeface="Arial"/>
              <a:cs typeface="Arial"/>
              <a:sym typeface="Arial"/>
            </a:endParaRPr>
          </a:p>
        </p:txBody>
      </p:sp>
      <p:sp>
        <p:nvSpPr>
          <p:cNvPr id="90" name="Google Shape;90;p9"/>
          <p:cNvSpPr/>
          <p:nvPr/>
        </p:nvSpPr>
        <p:spPr>
          <a:xfrm>
            <a:off x="6536184" y="2507082"/>
            <a:ext cx="2219960" cy="229615"/>
          </a:xfrm>
          <a:prstGeom prst="rect">
            <a:avLst/>
          </a:prstGeom>
          <a:noFill/>
          <a:ln>
            <a:noFill/>
          </a:ln>
        </p:spPr>
        <p:txBody>
          <a:bodyPr spcFirstLastPara="1" wrap="square" lIns="0" tIns="0" rIns="0" bIns="0" anchor="t" anchorCtr="0">
            <a:noAutofit/>
          </a:bodyPr>
          <a:lstStyle/>
          <a:p>
            <a:pPr marL="0" marR="0" lvl="0" indent="0" algn="l" rtl="0">
              <a:lnSpc>
                <a:spcPct val="142857"/>
              </a:lnSpc>
              <a:spcBef>
                <a:spcPts val="0"/>
              </a:spcBef>
              <a:spcAft>
                <a:spcPts val="0"/>
              </a:spcAft>
              <a:buClr>
                <a:srgbClr val="000000"/>
              </a:buClr>
              <a:buSzPts val="1400"/>
              <a:buFont typeface="Arial"/>
              <a:buNone/>
            </a:pPr>
            <a:r>
              <a:rPr lang="en-US" sz="1400" b="0" i="0" u="none" strike="noStrike" cap="none">
                <a:solidFill>
                  <a:schemeClr val="accent1"/>
                </a:solidFill>
                <a:latin typeface="Verdana"/>
                <a:ea typeface="Verdana"/>
                <a:cs typeface="Verdana"/>
                <a:sym typeface="Verdana"/>
              </a:rPr>
              <a:t>About Capgemini</a:t>
            </a:r>
            <a:endParaRPr sz="1400" b="0" i="0" u="none" strike="noStrike" cap="none">
              <a:solidFill>
                <a:srgbClr val="000000"/>
              </a:solidFill>
              <a:latin typeface="Arial"/>
              <a:ea typeface="Arial"/>
              <a:cs typeface="Arial"/>
              <a:sym typeface="Arial"/>
            </a:endParaRPr>
          </a:p>
        </p:txBody>
      </p:sp>
      <p:sp>
        <p:nvSpPr>
          <p:cNvPr id="91" name="Google Shape;91;p9">
            <a:hlinkClick r:id="rId13"/>
          </p:cNvPr>
          <p:cNvSpPr/>
          <p:nvPr/>
        </p:nvSpPr>
        <p:spPr>
          <a:xfrm>
            <a:off x="6536184" y="4367906"/>
            <a:ext cx="2057400" cy="40729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Verdana"/>
                <a:ea typeface="Verdana"/>
                <a:cs typeface="Verdana"/>
                <a:sym typeface="Verdana"/>
              </a:rPr>
              <a:t>Learn more about us at</a:t>
            </a:r>
            <a:br>
              <a:rPr lang="en-US" sz="900" b="0" i="0" u="none" strike="noStrike" cap="none">
                <a:solidFill>
                  <a:schemeClr val="dk1"/>
                </a:solidFill>
                <a:latin typeface="Verdana"/>
                <a:ea typeface="Verdana"/>
                <a:cs typeface="Verdana"/>
                <a:sym typeface="Verdana"/>
              </a:rPr>
            </a:br>
            <a:r>
              <a:rPr lang="en-US" sz="1400" b="0" i="0" u="none" strike="noStrike" cap="none">
                <a:solidFill>
                  <a:schemeClr val="accent2"/>
                </a:solidFill>
                <a:latin typeface="Verdana"/>
                <a:ea typeface="Verdana"/>
                <a:cs typeface="Verdana"/>
                <a:sym typeface="Verdana"/>
              </a:rPr>
              <a:t>www.capgemini.com </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2">
  <p:cSld name="Title Slide 2">
    <p:spTree>
      <p:nvGrpSpPr>
        <p:cNvPr id="1" name="Shape 92"/>
        <p:cNvGrpSpPr/>
        <p:nvPr/>
      </p:nvGrpSpPr>
      <p:grpSpPr>
        <a:xfrm>
          <a:off x="0" y="0"/>
          <a:ext cx="0" cy="0"/>
          <a:chOff x="0" y="0"/>
          <a:chExt cx="0" cy="0"/>
        </a:xfrm>
      </p:grpSpPr>
      <p:sp>
        <p:nvSpPr>
          <p:cNvPr id="93" name="Google Shape;93;p10"/>
          <p:cNvSpPr/>
          <p:nvPr/>
        </p:nvSpPr>
        <p:spPr>
          <a:xfrm>
            <a:off x="1009650" y="0"/>
            <a:ext cx="11182350" cy="6858000"/>
          </a:xfrm>
          <a:custGeom>
            <a:avLst/>
            <a:gdLst/>
            <a:ahLst/>
            <a:cxnLst/>
            <a:rect l="l" t="t" r="r" b="b"/>
            <a:pathLst>
              <a:path w="7044" h="4320" extrusionOk="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grpSp>
        <p:nvGrpSpPr>
          <p:cNvPr id="94" name="Google Shape;94;p10"/>
          <p:cNvGrpSpPr/>
          <p:nvPr/>
        </p:nvGrpSpPr>
        <p:grpSpPr>
          <a:xfrm>
            <a:off x="416888" y="4537346"/>
            <a:ext cx="5040000" cy="1123654"/>
            <a:chOff x="728663" y="4465638"/>
            <a:chExt cx="5354637" cy="1193801"/>
          </a:xfrm>
        </p:grpSpPr>
        <p:sp>
          <p:nvSpPr>
            <p:cNvPr id="95" name="Google Shape;95;p10"/>
            <p:cNvSpPr/>
            <p:nvPr/>
          </p:nvSpPr>
          <p:spPr>
            <a:xfrm>
              <a:off x="5464175" y="4830763"/>
              <a:ext cx="619125" cy="503238"/>
            </a:xfrm>
            <a:custGeom>
              <a:avLst/>
              <a:gdLst/>
              <a:ahLst/>
              <a:cxnLst/>
              <a:rect l="l" t="t" r="r" b="b"/>
              <a:pathLst>
                <a:path w="189" h="154" extrusionOk="0">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sp>
          <p:nvSpPr>
            <p:cNvPr id="96" name="Google Shape;96;p10"/>
            <p:cNvSpPr/>
            <p:nvPr/>
          </p:nvSpPr>
          <p:spPr>
            <a:xfrm>
              <a:off x="728663" y="4483101"/>
              <a:ext cx="4352925" cy="1176338"/>
            </a:xfrm>
            <a:custGeom>
              <a:avLst/>
              <a:gdLst/>
              <a:ahLst/>
              <a:cxnLst/>
              <a:rect l="l" t="t" r="r" b="b"/>
              <a:pathLst>
                <a:path w="1328" h="359" extrusionOk="0">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sp>
          <p:nvSpPr>
            <p:cNvPr id="97" name="Google Shape;97;p10"/>
            <p:cNvSpPr/>
            <p:nvPr/>
          </p:nvSpPr>
          <p:spPr>
            <a:xfrm>
              <a:off x="4013200" y="4541838"/>
              <a:ext cx="120650" cy="127000"/>
            </a:xfrm>
            <a:custGeom>
              <a:avLst/>
              <a:gdLst/>
              <a:ahLst/>
              <a:cxnLst/>
              <a:rect l="l" t="t" r="r" b="b"/>
              <a:pathLst>
                <a:path w="37" h="39" extrusionOk="0">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sp>
          <p:nvSpPr>
            <p:cNvPr id="98" name="Google Shape;98;p10"/>
            <p:cNvSpPr/>
            <p:nvPr/>
          </p:nvSpPr>
          <p:spPr>
            <a:xfrm>
              <a:off x="4870450" y="4564063"/>
              <a:ext cx="112713" cy="125413"/>
            </a:xfrm>
            <a:custGeom>
              <a:avLst/>
              <a:gdLst/>
              <a:ahLst/>
              <a:cxnLst/>
              <a:rect l="l" t="t" r="r" b="b"/>
              <a:pathLst>
                <a:path w="34" h="38" extrusionOk="0">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sp>
          <p:nvSpPr>
            <p:cNvPr id="99" name="Google Shape;99;p10"/>
            <p:cNvSpPr/>
            <p:nvPr/>
          </p:nvSpPr>
          <p:spPr>
            <a:xfrm>
              <a:off x="5143500" y="4465638"/>
              <a:ext cx="939800" cy="796925"/>
            </a:xfrm>
            <a:custGeom>
              <a:avLst/>
              <a:gdLst/>
              <a:ahLst/>
              <a:cxnLst/>
              <a:rect l="l" t="t" r="r" b="b"/>
              <a:pathLst>
                <a:path w="287" h="243" extrusionOk="0">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grpSp>
      <p:sp>
        <p:nvSpPr>
          <p:cNvPr id="100" name="Google Shape;100;p10"/>
          <p:cNvSpPr txBox="1">
            <a:spLocks noGrp="1"/>
          </p:cNvSpPr>
          <p:nvPr>
            <p:ph type="subTitle" idx="1"/>
          </p:nvPr>
        </p:nvSpPr>
        <p:spPr>
          <a:xfrm>
            <a:off x="5665976" y="1690688"/>
            <a:ext cx="6234859" cy="1126046"/>
          </a:xfrm>
          <a:prstGeom prst="rect">
            <a:avLst/>
          </a:prstGeom>
          <a:noFill/>
          <a:ln>
            <a:noFill/>
          </a:ln>
        </p:spPr>
        <p:txBody>
          <a:bodyPr spcFirstLastPara="1" wrap="square" lIns="0" tIns="0" rIns="0" bIns="0" anchor="t" anchorCtr="0">
            <a:normAutofit/>
          </a:bodyPr>
          <a:lstStyle>
            <a:lvl1pPr marR="0" lvl="0" algn="l">
              <a:lnSpc>
                <a:spcPct val="112500"/>
              </a:lnSpc>
              <a:spcBef>
                <a:spcPts val="0"/>
              </a:spcBef>
              <a:spcAft>
                <a:spcPts val="0"/>
              </a:spcAft>
              <a:buClr>
                <a:schemeClr val="lt1"/>
              </a:buClr>
              <a:buSzPts val="1600"/>
              <a:buFont typeface="Arial"/>
              <a:buNone/>
              <a:defRPr sz="1600">
                <a:solidFill>
                  <a:schemeClr val="lt1"/>
                </a:solidFill>
                <a:latin typeface="Verdana"/>
                <a:ea typeface="Verdana"/>
                <a:cs typeface="Verdana"/>
                <a:sym typeface="Verdana"/>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01" name="Google Shape;101;p10"/>
          <p:cNvSpPr txBox="1">
            <a:spLocks noGrp="1"/>
          </p:cNvSpPr>
          <p:nvPr>
            <p:ph type="title"/>
          </p:nvPr>
        </p:nvSpPr>
        <p:spPr>
          <a:xfrm>
            <a:off x="5655320" y="622300"/>
            <a:ext cx="6260455" cy="1068388"/>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600"/>
              <a:buFont typeface="Verdana"/>
              <a:buNone/>
              <a:defRPr sz="2600">
                <a:solidFill>
                  <a:schemeClr val="accen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theme" Target="../theme/theme2.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11501102" y="171573"/>
            <a:ext cx="419436" cy="388988"/>
            <a:chOff x="11501102" y="171573"/>
            <a:chExt cx="419436" cy="388988"/>
          </a:xfrm>
        </p:grpSpPr>
        <p:sp>
          <p:nvSpPr>
            <p:cNvPr id="11" name="Google Shape;11;p1"/>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sp>
          <p:nvSpPr>
            <p:cNvPr id="12" name="Google Shape;12;p1"/>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grpSp>
      <p:sp>
        <p:nvSpPr>
          <p:cNvPr id="13" name="Google Shape;13;p1"/>
          <p:cNvSpPr/>
          <p:nvPr/>
        </p:nvSpPr>
        <p:spPr>
          <a:xfrm>
            <a:off x="11751670" y="6650661"/>
            <a:ext cx="176330" cy="123111"/>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800"/>
              <a:buFont typeface="Arial"/>
              <a:buNone/>
            </a:pPr>
            <a:fld id="{00000000-1234-1234-1234-123412341234}" type="slidenum">
              <a:rPr lang="en-US" sz="800" b="0" i="0" u="none" strike="noStrike" cap="none">
                <a:solidFill>
                  <a:srgbClr val="A5A5A5"/>
                </a:solidFill>
                <a:latin typeface="Verdana"/>
                <a:ea typeface="Verdana"/>
                <a:cs typeface="Verdana"/>
                <a:sym typeface="Verdana"/>
              </a:rPr>
              <a:t>‹#›</a:t>
            </a:fld>
            <a:endParaRPr sz="800" b="0" i="0" u="none" strike="noStrike" cap="none">
              <a:solidFill>
                <a:srgbClr val="A5A5A5"/>
              </a:solidFill>
              <a:latin typeface="Verdana"/>
              <a:ea typeface="Verdana"/>
              <a:cs typeface="Verdana"/>
              <a:sym typeface="Verdana"/>
            </a:endParaRPr>
          </a:p>
        </p:txBody>
      </p:sp>
      <p:sp>
        <p:nvSpPr>
          <p:cNvPr id="14" name="Google Shape;14;p1"/>
          <p:cNvSpPr txBox="1"/>
          <p:nvPr/>
        </p:nvSpPr>
        <p:spPr>
          <a:xfrm>
            <a:off x="9017223" y="6650661"/>
            <a:ext cx="2664297" cy="123111"/>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A5A5A5"/>
              </a:buClr>
              <a:buSzPts val="800"/>
              <a:buFont typeface="Arial"/>
              <a:buNone/>
            </a:pPr>
            <a:r>
              <a:rPr lang="en-US" sz="800" b="0" i="0" u="none" strike="noStrike" cap="none">
                <a:solidFill>
                  <a:srgbClr val="A5A5A5"/>
                </a:solidFill>
                <a:latin typeface="Verdana"/>
                <a:ea typeface="Verdana"/>
                <a:cs typeface="Verdana"/>
                <a:sym typeface="Verdana"/>
              </a:rPr>
              <a:t>© Capgemini 2017. All rights reserved  </a:t>
            </a:r>
            <a:r>
              <a:rPr lang="en-US" sz="800" b="0" i="0" u="none" strike="noStrike" cap="none">
                <a:solidFill>
                  <a:schemeClr val="accent2"/>
                </a:solidFill>
                <a:latin typeface="Verdana"/>
                <a:ea typeface="Verdana"/>
                <a:cs typeface="Verdana"/>
                <a:sym typeface="Verdana"/>
              </a:rPr>
              <a:t>|</a:t>
            </a:r>
            <a:endParaRPr sz="1400" b="0" i="0" u="none" strike="noStrike" cap="none">
              <a:solidFill>
                <a:srgbClr val="000000"/>
              </a:solidFill>
              <a:latin typeface="Arial"/>
              <a:ea typeface="Arial"/>
              <a:cs typeface="Arial"/>
              <a:sym typeface="Arial"/>
            </a:endParaRPr>
          </a:p>
        </p:txBody>
      </p:sp>
      <p:sp>
        <p:nvSpPr>
          <p:cNvPr id="15" name="Google Shape;15;p1"/>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b="0" i="0" u="none" strike="noStrike" cap="none">
                <a:solidFill>
                  <a:srgbClr val="A5A5A5"/>
                </a:solidFill>
                <a:latin typeface="Verdana"/>
                <a:ea typeface="Verdana"/>
                <a:cs typeface="Verdana"/>
                <a:sym typeface="Verdana"/>
              </a:rPr>
              <a:t>Presentation Title | Author | Date</a:t>
            </a:r>
            <a:endParaRPr sz="1400" b="0" i="0" u="none" strike="noStrike" cap="none">
              <a:solidFill>
                <a:srgbClr val="000000"/>
              </a:solidFill>
              <a:latin typeface="Arial"/>
              <a:ea typeface="Arial"/>
              <a:cs typeface="Arial"/>
              <a:sym typeface="Arial"/>
            </a:endParaRPr>
          </a:p>
        </p:txBody>
      </p:sp>
      <p:sp>
        <p:nvSpPr>
          <p:cNvPr id="16" name="Google Shape;16;p1"/>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Verdana"/>
                <a:ea typeface="Verdana"/>
                <a:cs typeface="Verdana"/>
                <a:sym typeface="Verdana"/>
              </a:defRPr>
            </a:lvl1pPr>
            <a:lvl2pPr marL="914400" marR="0" lvl="1" indent="-342900" algn="l" rtl="0">
              <a:lnSpc>
                <a:spcPct val="90000"/>
              </a:lnSpc>
              <a:spcBef>
                <a:spcPts val="500"/>
              </a:spcBef>
              <a:spcAft>
                <a:spcPts val="0"/>
              </a:spcAft>
              <a:buClr>
                <a:schemeClr val="accent1"/>
              </a:buClr>
              <a:buSzPts val="1800"/>
              <a:buFont typeface="Noto Sans Symbols"/>
              <a:buChar char="▪"/>
              <a:defRPr sz="1800" b="0" i="0" u="none" strike="noStrike" cap="none">
                <a:solidFill>
                  <a:schemeClr val="dk1"/>
                </a:solidFill>
                <a:latin typeface="Verdana"/>
                <a:ea typeface="Verdana"/>
                <a:cs typeface="Verdana"/>
                <a:sym typeface="Verdana"/>
              </a:defRPr>
            </a:lvl2pPr>
            <a:lvl3pPr marL="1371600" marR="0" lvl="2"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3pPr>
            <a:lvl4pPr marL="1828800" marR="0" lvl="3" indent="-317500" algn="l" rtl="0">
              <a:lnSpc>
                <a:spcPct val="90000"/>
              </a:lnSpc>
              <a:spcBef>
                <a:spcPts val="500"/>
              </a:spcBef>
              <a:spcAft>
                <a:spcPts val="0"/>
              </a:spcAft>
              <a:buClr>
                <a:schemeClr val="accent3"/>
              </a:buClr>
              <a:buSzPts val="1400"/>
              <a:buFont typeface="Verdana"/>
              <a:buChar char="‒"/>
              <a:defRPr sz="1400" b="0" i="0" u="none" strike="noStrike" cap="none">
                <a:solidFill>
                  <a:schemeClr val="dk1"/>
                </a:solidFill>
                <a:latin typeface="Verdana"/>
                <a:ea typeface="Verdana"/>
                <a:cs typeface="Verdana"/>
                <a:sym typeface="Verdana"/>
              </a:defRPr>
            </a:lvl4pPr>
            <a:lvl5pPr marL="2286000" marR="0" lvl="4" indent="-317500" algn="l" rtl="0">
              <a:lnSpc>
                <a:spcPct val="90000"/>
              </a:lnSpc>
              <a:spcBef>
                <a:spcPts val="50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17" name="Google Shape;17;p1"/>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accent1"/>
              </a:buClr>
              <a:buSzPts val="3000"/>
              <a:buFont typeface="Verdana"/>
              <a:buNone/>
              <a:defRPr sz="3000" b="0" i="0" u="none" strike="noStrike" cap="none">
                <a:solidFill>
                  <a:schemeClr val="accent1"/>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2"/>
        <p:cNvGrpSpPr/>
        <p:nvPr/>
      </p:nvGrpSpPr>
      <p:grpSpPr>
        <a:xfrm>
          <a:off x="0" y="0"/>
          <a:ext cx="0" cy="0"/>
          <a:chOff x="0" y="0"/>
          <a:chExt cx="0" cy="0"/>
        </a:xfrm>
      </p:grpSpPr>
      <p:sp>
        <p:nvSpPr>
          <p:cNvPr id="103" name="Google Shape;103;p11"/>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marR="0" lvl="0" algn="l" rtl="0">
              <a:lnSpc>
                <a:spcPct val="85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4" name="Google Shape;104;p11"/>
          <p:cNvSpPr txBox="1">
            <a:spLocks noGrp="1"/>
          </p:cNvSpPr>
          <p:nvPr>
            <p:ph type="body" idx="1"/>
          </p:nvPr>
        </p:nvSpPr>
        <p:spPr>
          <a:xfrm>
            <a:off x="398028" y="1501977"/>
            <a:ext cx="11616154" cy="4636540"/>
          </a:xfrm>
          <a:prstGeom prst="rect">
            <a:avLst/>
          </a:prstGeom>
          <a:noFill/>
          <a:ln>
            <a:noFill/>
          </a:ln>
        </p:spPr>
        <p:txBody>
          <a:bodyPr spcFirstLastPara="1" wrap="square" lIns="108000" tIns="72000" rIns="72000" bIns="72000" anchor="t" anchorCtr="0">
            <a:noAutofit/>
          </a:bodyPr>
          <a:lstStyle>
            <a:lvl1pPr marL="457200" marR="0" lvl="0" indent="-368300" algn="l" rtl="0">
              <a:lnSpc>
                <a:spcPct val="90000"/>
              </a:lnSpc>
              <a:spcBef>
                <a:spcPts val="0"/>
              </a:spcBef>
              <a:spcAft>
                <a:spcPts val="0"/>
              </a:spcAft>
              <a:buClr>
                <a:schemeClr val="accent5"/>
              </a:buClr>
              <a:buSzPts val="2200"/>
              <a:buFont typeface="Noto Sans Symbols"/>
              <a:buChar char="▪"/>
              <a:defRPr sz="2200" b="0" i="0" u="none" strike="noStrike" cap="none">
                <a:solidFill>
                  <a:srgbClr val="4D4541"/>
                </a:solidFill>
                <a:latin typeface="Arial"/>
                <a:ea typeface="Arial"/>
                <a:cs typeface="Arial"/>
                <a:sym typeface="Arial"/>
              </a:defRPr>
            </a:lvl1pPr>
            <a:lvl2pPr marL="914400" marR="0" lvl="1" indent="-342900" algn="l" rtl="0">
              <a:lnSpc>
                <a:spcPct val="90000"/>
              </a:lnSpc>
              <a:spcBef>
                <a:spcPts val="600"/>
              </a:spcBef>
              <a:spcAft>
                <a:spcPts val="0"/>
              </a:spcAft>
              <a:buClr>
                <a:schemeClr val="accent3"/>
              </a:buClr>
              <a:buSzPts val="1800"/>
              <a:buFont typeface="Noto Sans Symbols"/>
              <a:buChar char="▪"/>
              <a:defRPr sz="1800" b="0" i="0" u="none" strike="noStrike" cap="none">
                <a:solidFill>
                  <a:srgbClr val="4D4541"/>
                </a:solidFill>
                <a:latin typeface="Arial"/>
                <a:ea typeface="Arial"/>
                <a:cs typeface="Arial"/>
                <a:sym typeface="Arial"/>
              </a:defRPr>
            </a:lvl2pPr>
            <a:lvl3pPr marL="1371600" marR="0" lvl="2" indent="-330200" algn="l" rtl="0">
              <a:lnSpc>
                <a:spcPct val="90000"/>
              </a:lnSpc>
              <a:spcBef>
                <a:spcPts val="600"/>
              </a:spcBef>
              <a:spcAft>
                <a:spcPts val="0"/>
              </a:spcAft>
              <a:buClr>
                <a:schemeClr val="accent2"/>
              </a:buClr>
              <a:buSzPts val="1600"/>
              <a:buFont typeface="Arial"/>
              <a:buChar char="•"/>
              <a:defRPr sz="1600" b="0" i="0" u="none" strike="noStrike" cap="none">
                <a:solidFill>
                  <a:srgbClr val="4D4541"/>
                </a:solidFill>
                <a:latin typeface="Arial"/>
                <a:ea typeface="Arial"/>
                <a:cs typeface="Arial"/>
                <a:sym typeface="Arial"/>
              </a:defRPr>
            </a:lvl3pPr>
            <a:lvl4pPr marL="1828800" marR="0" lvl="3" indent="-317500" algn="l" rtl="0">
              <a:lnSpc>
                <a:spcPct val="90000"/>
              </a:lnSpc>
              <a:spcBef>
                <a:spcPts val="600"/>
              </a:spcBef>
              <a:spcAft>
                <a:spcPts val="0"/>
              </a:spcAft>
              <a:buClr>
                <a:schemeClr val="lt2"/>
              </a:buClr>
              <a:buSzPts val="1400"/>
              <a:buFont typeface="Arial"/>
              <a:buChar char="–"/>
              <a:defRPr sz="1400" b="0" i="0" u="none" strike="noStrike" cap="none">
                <a:solidFill>
                  <a:srgbClr val="4D4541"/>
                </a:solidFill>
                <a:latin typeface="Arial"/>
                <a:ea typeface="Arial"/>
                <a:cs typeface="Arial"/>
                <a:sym typeface="Arial"/>
              </a:defRPr>
            </a:lvl4pPr>
            <a:lvl5pPr marL="2286000" marR="0" lvl="4" indent="-336550" algn="l" rtl="0">
              <a:lnSpc>
                <a:spcPct val="100000"/>
              </a:lnSpc>
              <a:spcBef>
                <a:spcPts val="600"/>
              </a:spcBef>
              <a:spcAft>
                <a:spcPts val="0"/>
              </a:spcAft>
              <a:buClr>
                <a:srgbClr val="B1B1B1"/>
              </a:buClr>
              <a:buSzPts val="1700"/>
              <a:buFont typeface="Arial"/>
              <a:buChar char="–"/>
              <a:defRPr sz="1700" b="0" i="0" u="none" strike="noStrike" cap="none">
                <a:solidFill>
                  <a:srgbClr val="494949"/>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5" name="Google Shape;105;p11"/>
          <p:cNvSpPr/>
          <p:nvPr/>
        </p:nvSpPr>
        <p:spPr>
          <a:xfrm>
            <a:off x="9" y="676402"/>
            <a:ext cx="12191999" cy="728122"/>
          </a:xfrm>
          <a:custGeom>
            <a:avLst/>
            <a:gdLst/>
            <a:ahLst/>
            <a:cxnLst/>
            <a:rect l="l" t="t" r="r" b="b"/>
            <a:pathLst>
              <a:path w="3118" h="205" extrusionOk="0">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a:noFill/>
          </a:ln>
          <a:effectLst>
            <a:outerShdw blurRad="50800" dist="25400" dir="5400000" algn="t" rotWithShape="0">
              <a:srgbClr val="000000">
                <a:alpha val="30588"/>
              </a:srgbClr>
            </a:outerShdw>
          </a:effectLst>
        </p:spPr>
        <p:txBody>
          <a:bodyPr spcFirstLastPara="1" wrap="square" lIns="99550" tIns="49775" rIns="99550" bIns="49775"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cxnSp>
        <p:nvCxnSpPr>
          <p:cNvPr id="106" name="Google Shape;106;p11"/>
          <p:cNvCxnSpPr/>
          <p:nvPr/>
        </p:nvCxnSpPr>
        <p:spPr>
          <a:xfrm rot="10800000">
            <a:off x="9" y="6362700"/>
            <a:ext cx="12191999" cy="0"/>
          </a:xfrm>
          <a:prstGeom prst="straightConnector1">
            <a:avLst/>
          </a:prstGeom>
          <a:noFill/>
          <a:ln w="9525" cap="flat" cmpd="sng">
            <a:solidFill>
              <a:schemeClr val="accent5"/>
            </a:solidFill>
            <a:prstDash val="solid"/>
            <a:round/>
            <a:headEnd type="none" w="sm" len="sm"/>
            <a:tailEnd type="none" w="sm" len="sm"/>
          </a:ln>
        </p:spPr>
      </p:cxnSp>
      <p:grpSp>
        <p:nvGrpSpPr>
          <p:cNvPr id="107" name="Google Shape;107;p11"/>
          <p:cNvGrpSpPr/>
          <p:nvPr/>
        </p:nvGrpSpPr>
        <p:grpSpPr>
          <a:xfrm>
            <a:off x="11501102" y="171573"/>
            <a:ext cx="419436" cy="388988"/>
            <a:chOff x="11501102" y="171573"/>
            <a:chExt cx="419436" cy="388988"/>
          </a:xfrm>
        </p:grpSpPr>
        <p:sp>
          <p:nvSpPr>
            <p:cNvPr id="108" name="Google Shape;108;p11"/>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9" name="Google Shape;109;p11"/>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110" name="Google Shape;110;p11"/>
          <p:cNvSpPr/>
          <p:nvPr/>
        </p:nvSpPr>
        <p:spPr>
          <a:xfrm>
            <a:off x="8297642" y="6623414"/>
            <a:ext cx="3274639" cy="183503"/>
          </a:xfrm>
          <a:prstGeom prst="rect">
            <a:avLst/>
          </a:prstGeom>
          <a:noFill/>
          <a:ln>
            <a:noFill/>
          </a:ln>
        </p:spPr>
        <p:txBody>
          <a:bodyPr spcFirstLastPara="1" wrap="square" lIns="35975" tIns="35975" rIns="35975" bIns="35975" anchor="b" anchorCtr="0">
            <a:noAutofit/>
          </a:bodyPr>
          <a:lstStyle/>
          <a:p>
            <a:pPr marL="0" marR="0" lvl="0" indent="0" algn="r" rtl="0">
              <a:lnSpc>
                <a:spcPct val="90000"/>
              </a:lnSpc>
              <a:spcBef>
                <a:spcPts val="0"/>
              </a:spcBef>
              <a:spcAft>
                <a:spcPts val="0"/>
              </a:spcAft>
              <a:buClr>
                <a:schemeClr val="dk2"/>
              </a:buClr>
              <a:buSzPts val="700"/>
              <a:buFont typeface="Arial"/>
              <a:buNone/>
            </a:pPr>
            <a:r>
              <a:rPr lang="en-US" sz="700" b="0" i="0" u="none" strike="noStrike" cap="none">
                <a:solidFill>
                  <a:schemeClr val="dk2"/>
                </a:solidFill>
                <a:latin typeface="Arial"/>
                <a:ea typeface="Arial"/>
                <a:cs typeface="Arial"/>
                <a:sym typeface="Arial"/>
              </a:rPr>
              <a:t>Copyright © Capgemini 2018. All Rights Reserved</a:t>
            </a:r>
            <a:endParaRPr sz="1400" b="0" i="0" u="none" strike="noStrike" cap="none">
              <a:solidFill>
                <a:srgbClr val="000000"/>
              </a:solidFill>
              <a:latin typeface="Arial"/>
              <a:ea typeface="Arial"/>
              <a:cs typeface="Arial"/>
              <a:sym typeface="Arial"/>
            </a:endParaRPr>
          </a:p>
        </p:txBody>
      </p:sp>
      <p:grpSp>
        <p:nvGrpSpPr>
          <p:cNvPr id="111" name="Google Shape;111;p11"/>
          <p:cNvGrpSpPr/>
          <p:nvPr/>
        </p:nvGrpSpPr>
        <p:grpSpPr>
          <a:xfrm>
            <a:off x="11501102" y="171573"/>
            <a:ext cx="419436" cy="388988"/>
            <a:chOff x="11501102" y="171573"/>
            <a:chExt cx="419436" cy="388988"/>
          </a:xfrm>
        </p:grpSpPr>
        <p:sp>
          <p:nvSpPr>
            <p:cNvPr id="112" name="Google Shape;112;p11"/>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3" name="Google Shape;113;p11"/>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114" name="Google Shape;114;p11"/>
          <p:cNvSpPr/>
          <p:nvPr/>
        </p:nvSpPr>
        <p:spPr>
          <a:xfrm>
            <a:off x="11751670" y="6650661"/>
            <a:ext cx="176330" cy="123111"/>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800"/>
              <a:buFont typeface="Arial"/>
              <a:buNone/>
            </a:pPr>
            <a:fld id="{00000000-1234-1234-1234-123412341234}" type="slidenum">
              <a:rPr lang="en-US" sz="800" b="0" i="0" u="none" strike="noStrike" cap="none">
                <a:solidFill>
                  <a:srgbClr val="A5A5A5"/>
                </a:solidFill>
                <a:latin typeface="Arial"/>
                <a:ea typeface="Arial"/>
                <a:cs typeface="Arial"/>
                <a:sym typeface="Arial"/>
              </a:rPr>
              <a:t>‹#›</a:t>
            </a:fld>
            <a:endParaRPr sz="800" b="0" i="0" u="none" strike="noStrike" cap="none">
              <a:solidFill>
                <a:srgbClr val="A5A5A5"/>
              </a:solidFill>
              <a:latin typeface="Arial"/>
              <a:ea typeface="Arial"/>
              <a:cs typeface="Arial"/>
              <a:sym typeface="Arial"/>
            </a:endParaRPr>
          </a:p>
        </p:txBody>
      </p:sp>
      <p:sp>
        <p:nvSpPr>
          <p:cNvPr id="115" name="Google Shape;115;p11"/>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b="0" i="0" u="none" strike="noStrike" cap="none">
                <a:solidFill>
                  <a:srgbClr val="A5A5A5"/>
                </a:solidFill>
                <a:latin typeface="Arial"/>
                <a:ea typeface="Arial"/>
                <a:cs typeface="Arial"/>
                <a:sym typeface="Arial"/>
              </a:rPr>
              <a:t>PresentationTitle | Author | Date</a:t>
            </a:r>
            <a:endParaRPr sz="1400" b="0" i="0" u="none" strike="noStrike" cap="none">
              <a:solidFill>
                <a:srgbClr val="000000"/>
              </a:solidFill>
              <a:latin typeface="Arial"/>
              <a:ea typeface="Arial"/>
              <a:cs typeface="Arial"/>
              <a:sym typeface="Arial"/>
            </a:endParaRPr>
          </a:p>
        </p:txBody>
      </p:sp>
      <p:grpSp>
        <p:nvGrpSpPr>
          <p:cNvPr id="116" name="Google Shape;116;p11"/>
          <p:cNvGrpSpPr/>
          <p:nvPr/>
        </p:nvGrpSpPr>
        <p:grpSpPr>
          <a:xfrm>
            <a:off x="12355040" y="33161"/>
            <a:ext cx="360000" cy="1800000"/>
            <a:chOff x="12355040" y="33161"/>
            <a:chExt cx="360000" cy="1800000"/>
          </a:xfrm>
        </p:grpSpPr>
        <p:sp>
          <p:nvSpPr>
            <p:cNvPr id="117" name="Google Shape;117;p11"/>
            <p:cNvSpPr/>
            <p:nvPr/>
          </p:nvSpPr>
          <p:spPr>
            <a:xfrm>
              <a:off x="12355040" y="33161"/>
              <a:ext cx="360000" cy="360000"/>
            </a:xfrm>
            <a:prstGeom prst="rect">
              <a:avLst/>
            </a:prstGeom>
            <a:solidFill>
              <a:srgbClr val="0070AD"/>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18" name="Google Shape;118;p11"/>
            <p:cNvSpPr/>
            <p:nvPr/>
          </p:nvSpPr>
          <p:spPr>
            <a:xfrm>
              <a:off x="12355040" y="393161"/>
              <a:ext cx="360000" cy="360000"/>
            </a:xfrm>
            <a:prstGeom prst="rect">
              <a:avLst/>
            </a:prstGeom>
            <a:solidFill>
              <a:schemeClr val="accent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19" name="Google Shape;119;p11"/>
            <p:cNvSpPr/>
            <p:nvPr/>
          </p:nvSpPr>
          <p:spPr>
            <a:xfrm>
              <a:off x="12355040" y="753161"/>
              <a:ext cx="360000" cy="360000"/>
            </a:xfrm>
            <a:prstGeom prst="rect">
              <a:avLst/>
            </a:prstGeom>
            <a:solidFill>
              <a:srgbClr val="2B0A3D"/>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20" name="Google Shape;120;p11"/>
            <p:cNvSpPr/>
            <p:nvPr/>
          </p:nvSpPr>
          <p:spPr>
            <a:xfrm>
              <a:off x="12355040" y="1113161"/>
              <a:ext cx="360000" cy="36000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21" name="Google Shape;121;p11"/>
            <p:cNvSpPr/>
            <p:nvPr/>
          </p:nvSpPr>
          <p:spPr>
            <a:xfrm>
              <a:off x="12355040" y="1473161"/>
              <a:ext cx="360000" cy="360000"/>
            </a:xfrm>
            <a:prstGeom prst="rect">
              <a:avLst/>
            </a:prstGeom>
            <a:solidFill>
              <a:schemeClr val="accent5"/>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grpSp>
      <p:grpSp>
        <p:nvGrpSpPr>
          <p:cNvPr id="122" name="Google Shape;122;p11"/>
          <p:cNvGrpSpPr/>
          <p:nvPr/>
        </p:nvGrpSpPr>
        <p:grpSpPr>
          <a:xfrm>
            <a:off x="12355040" y="1954479"/>
            <a:ext cx="360000" cy="4875772"/>
            <a:chOff x="12355040" y="1954479"/>
            <a:chExt cx="360000" cy="4875772"/>
          </a:xfrm>
        </p:grpSpPr>
        <p:sp>
          <p:nvSpPr>
            <p:cNvPr id="123" name="Google Shape;123;p11"/>
            <p:cNvSpPr/>
            <p:nvPr/>
          </p:nvSpPr>
          <p:spPr>
            <a:xfrm>
              <a:off x="12355040" y="1954479"/>
              <a:ext cx="360000" cy="360000"/>
            </a:xfrm>
            <a:prstGeom prst="rect">
              <a:avLst/>
            </a:prstGeom>
            <a:solidFill>
              <a:srgbClr val="80B8D6"/>
            </a:solidFill>
            <a:ln>
              <a:noFill/>
            </a:ln>
          </p:spPr>
          <p:txBody>
            <a:bodyPr spcFirstLastPara="1" wrap="square" lIns="0" tIns="0" rIns="0" bIns="0" anchor="ctr" anchorCtr="0">
              <a:noAutofit/>
            </a:bodyPr>
            <a:lstStyle/>
            <a:p>
              <a:pPr marL="58738"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24" name="Google Shape;124;p11"/>
            <p:cNvSpPr/>
            <p:nvPr/>
          </p:nvSpPr>
          <p:spPr>
            <a:xfrm>
              <a:off x="12355040" y="2301846"/>
              <a:ext cx="360000" cy="360000"/>
            </a:xfrm>
            <a:prstGeom prst="rect">
              <a:avLst/>
            </a:prstGeom>
            <a:solidFill>
              <a:srgbClr val="88D5ED"/>
            </a:solidFill>
            <a:ln>
              <a:noFill/>
            </a:ln>
          </p:spPr>
          <p:txBody>
            <a:bodyPr spcFirstLastPara="1" wrap="square" lIns="0" tIns="0" rIns="0" bIns="0" anchor="ctr" anchorCtr="0">
              <a:noAutofit/>
            </a:bodyPr>
            <a:lstStyle/>
            <a:p>
              <a:pPr marL="58738"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25" name="Google Shape;125;p11"/>
            <p:cNvSpPr/>
            <p:nvPr/>
          </p:nvSpPr>
          <p:spPr>
            <a:xfrm>
              <a:off x="12355040" y="5080782"/>
              <a:ext cx="360000" cy="360000"/>
            </a:xfrm>
            <a:prstGeom prst="rect">
              <a:avLst/>
            </a:prstGeom>
            <a:solidFill>
              <a:srgbClr val="6D64CC"/>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26" name="Google Shape;126;p11"/>
            <p:cNvSpPr/>
            <p:nvPr/>
          </p:nvSpPr>
          <p:spPr>
            <a:xfrm>
              <a:off x="12355040" y="6470251"/>
              <a:ext cx="360000" cy="360000"/>
            </a:xfrm>
            <a:prstGeom prst="rect">
              <a:avLst/>
            </a:prstGeom>
            <a:solidFill>
              <a:srgbClr val="FF6327"/>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27" name="Google Shape;127;p11"/>
            <p:cNvSpPr/>
            <p:nvPr/>
          </p:nvSpPr>
          <p:spPr>
            <a:xfrm>
              <a:off x="12355040" y="4038681"/>
              <a:ext cx="360000" cy="360000"/>
            </a:xfrm>
            <a:prstGeom prst="rect">
              <a:avLst/>
            </a:prstGeom>
            <a:solidFill>
              <a:srgbClr val="C8FF16"/>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28" name="Google Shape;128;p11"/>
            <p:cNvSpPr/>
            <p:nvPr/>
          </p:nvSpPr>
          <p:spPr>
            <a:xfrm>
              <a:off x="12355040" y="4733415"/>
              <a:ext cx="360000" cy="360000"/>
            </a:xfrm>
            <a:prstGeom prst="rect">
              <a:avLst/>
            </a:prstGeom>
            <a:solidFill>
              <a:srgbClr val="7E39BA"/>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29" name="Google Shape;129;p11"/>
            <p:cNvSpPr/>
            <p:nvPr/>
          </p:nvSpPr>
          <p:spPr>
            <a:xfrm>
              <a:off x="12355040" y="3691314"/>
              <a:ext cx="360000" cy="360000"/>
            </a:xfrm>
            <a:prstGeom prst="rect">
              <a:avLst/>
            </a:prstGeom>
            <a:solidFill>
              <a:srgbClr val="00C37B"/>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30" name="Google Shape;130;p11"/>
            <p:cNvSpPr/>
            <p:nvPr/>
          </p:nvSpPr>
          <p:spPr>
            <a:xfrm>
              <a:off x="12355040" y="2649213"/>
              <a:ext cx="360000" cy="360000"/>
            </a:xfrm>
            <a:prstGeom prst="rect">
              <a:avLst/>
            </a:prstGeom>
            <a:solidFill>
              <a:srgbClr val="15636B"/>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31" name="Google Shape;131;p11"/>
            <p:cNvSpPr/>
            <p:nvPr/>
          </p:nvSpPr>
          <p:spPr>
            <a:xfrm>
              <a:off x="12355040" y="2996580"/>
              <a:ext cx="360000" cy="360000"/>
            </a:xfrm>
            <a:prstGeom prst="rect">
              <a:avLst/>
            </a:prstGeom>
            <a:solidFill>
              <a:srgbClr val="0F999C"/>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32" name="Google Shape;132;p11"/>
            <p:cNvSpPr/>
            <p:nvPr/>
          </p:nvSpPr>
          <p:spPr>
            <a:xfrm>
              <a:off x="12355040" y="3343947"/>
              <a:ext cx="360000" cy="360000"/>
            </a:xfrm>
            <a:prstGeom prst="rect">
              <a:avLst/>
            </a:prstGeom>
            <a:solidFill>
              <a:srgbClr val="01D1D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33" name="Google Shape;133;p11"/>
            <p:cNvSpPr/>
            <p:nvPr/>
          </p:nvSpPr>
          <p:spPr>
            <a:xfrm>
              <a:off x="12355040" y="6122883"/>
              <a:ext cx="360000" cy="360000"/>
            </a:xfrm>
            <a:prstGeom prst="rect">
              <a:avLst/>
            </a:prstGeom>
            <a:solidFill>
              <a:srgbClr val="FF7E83"/>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34" name="Google Shape;134;p11"/>
            <p:cNvSpPr/>
            <p:nvPr/>
          </p:nvSpPr>
          <p:spPr>
            <a:xfrm>
              <a:off x="12355040" y="5775516"/>
              <a:ext cx="360000" cy="360000"/>
            </a:xfrm>
            <a:prstGeom prst="rect">
              <a:avLst/>
            </a:prstGeom>
            <a:solidFill>
              <a:srgbClr val="CB298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35" name="Google Shape;135;p11"/>
            <p:cNvSpPr/>
            <p:nvPr/>
          </p:nvSpPr>
          <p:spPr>
            <a:xfrm>
              <a:off x="12355040" y="5428149"/>
              <a:ext cx="360000" cy="360000"/>
            </a:xfrm>
            <a:prstGeom prst="rect">
              <a:avLst/>
            </a:prstGeom>
            <a:solidFill>
              <a:srgbClr val="86086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36" name="Google Shape;136;p11"/>
            <p:cNvSpPr/>
            <p:nvPr/>
          </p:nvSpPr>
          <p:spPr>
            <a:xfrm>
              <a:off x="12355040" y="4386048"/>
              <a:ext cx="360000" cy="360000"/>
            </a:xfrm>
            <a:prstGeom prst="rect">
              <a:avLst/>
            </a:prstGeom>
            <a:solidFill>
              <a:srgbClr val="4701A7"/>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 id="2147483672"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yogesh-kukreja-214619181/"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8"/>
          <p:cNvSpPr/>
          <p:nvPr/>
        </p:nvSpPr>
        <p:spPr>
          <a:xfrm>
            <a:off x="2356701" y="1185944"/>
            <a:ext cx="1583703" cy="33473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aphicFrame>
        <p:nvGraphicFramePr>
          <p:cNvPr id="214" name="Google Shape;214;p28"/>
          <p:cNvGraphicFramePr/>
          <p:nvPr>
            <p:extLst>
              <p:ext uri="{D42A27DB-BD31-4B8C-83A1-F6EECF244321}">
                <p14:modId xmlns:p14="http://schemas.microsoft.com/office/powerpoint/2010/main" val="111410366"/>
              </p:ext>
            </p:extLst>
          </p:nvPr>
        </p:nvGraphicFramePr>
        <p:xfrm>
          <a:off x="9229515" y="1143001"/>
          <a:ext cx="2962475" cy="4611345"/>
        </p:xfrm>
        <a:graphic>
          <a:graphicData uri="http://schemas.openxmlformats.org/drawingml/2006/table">
            <a:tbl>
              <a:tblPr firstRow="1" bandRow="1">
                <a:noFill/>
                <a:tableStyleId>{2E57C41F-0716-4773-90DD-0D9BD88FEC23}</a:tableStyleId>
              </a:tblPr>
              <a:tblGrid>
                <a:gridCol w="733800">
                  <a:extLst>
                    <a:ext uri="{9D8B030D-6E8A-4147-A177-3AD203B41FA5}">
                      <a16:colId xmlns:a16="http://schemas.microsoft.com/office/drawing/2014/main" val="20000"/>
                    </a:ext>
                  </a:extLst>
                </a:gridCol>
                <a:gridCol w="2228675">
                  <a:extLst>
                    <a:ext uri="{9D8B030D-6E8A-4147-A177-3AD203B41FA5}">
                      <a16:colId xmlns:a16="http://schemas.microsoft.com/office/drawing/2014/main" val="20001"/>
                    </a:ext>
                  </a:extLst>
                </a:gridCol>
              </a:tblGrid>
              <a:tr h="444175">
                <a:tc>
                  <a:txBody>
                    <a:bodyPr/>
                    <a:lstStyle/>
                    <a:p>
                      <a:pPr marL="0" marR="0" lvl="0" indent="0" algn="l" rtl="0">
                        <a:lnSpc>
                          <a:spcPct val="100000"/>
                        </a:lnSpc>
                        <a:spcBef>
                          <a:spcPts val="0"/>
                        </a:spcBef>
                        <a:spcAft>
                          <a:spcPts val="0"/>
                        </a:spcAft>
                        <a:buClr>
                          <a:srgbClr val="000000"/>
                        </a:buClr>
                        <a:buSzPts val="800"/>
                        <a:buFont typeface="Arial"/>
                        <a:buNone/>
                      </a:pPr>
                      <a:r>
                        <a:rPr lang="en-US" sz="800" b="0" u="none" strike="noStrike" cap="none"/>
                        <a:t>Java 8 /J2EE </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700"/>
                        <a:buFont typeface="Verdana"/>
                        <a:buNone/>
                      </a:pPr>
                      <a:r>
                        <a:rPr lang="en-US" sz="700" b="0" u="none" strike="noStrike" cap="none"/>
                        <a:t>Java Basics, OOPS, Generics, Collections, Arrays, Loops, Lambda Exp, Stream API</a:t>
                      </a:r>
                      <a:endParaRPr sz="1400" u="none" strike="noStrike" cap="none"/>
                    </a:p>
                    <a:p>
                      <a:pPr marL="0" marR="0" lvl="0" indent="0" algn="l" rtl="0">
                        <a:lnSpc>
                          <a:spcPct val="100000"/>
                        </a:lnSpc>
                        <a:spcBef>
                          <a:spcPts val="0"/>
                        </a:spcBef>
                        <a:spcAft>
                          <a:spcPts val="0"/>
                        </a:spcAft>
                        <a:buClr>
                          <a:srgbClr val="000000"/>
                        </a:buClr>
                        <a:buSzPts val="700"/>
                        <a:buFont typeface="Arial"/>
                        <a:buNone/>
                      </a:pPr>
                      <a:r>
                        <a:rPr lang="en-US" sz="700" b="0" u="none" strike="noStrike" cap="none"/>
                        <a:t>Junit, Mockito, Servlets</a:t>
                      </a:r>
                      <a:endParaRPr sz="7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0"/>
                  </a:ext>
                </a:extLst>
              </a:tr>
              <a:tr h="325725">
                <a:tc>
                  <a:txBody>
                    <a:bodyPr/>
                    <a:lstStyle/>
                    <a:p>
                      <a:pPr marL="0" marR="0" lvl="0" indent="0" algn="l" rtl="0">
                        <a:lnSpc>
                          <a:spcPct val="100000"/>
                        </a:lnSpc>
                        <a:spcBef>
                          <a:spcPts val="0"/>
                        </a:spcBef>
                        <a:spcAft>
                          <a:spcPts val="0"/>
                        </a:spcAft>
                        <a:buClr>
                          <a:schemeClr val="dk1"/>
                        </a:buClr>
                        <a:buSzPts val="800"/>
                        <a:buFont typeface="Verdana"/>
                        <a:buNone/>
                      </a:pPr>
                      <a:r>
                        <a:rPr lang="en-US" sz="800" u="none" strike="noStrike" cap="none"/>
                        <a:t>Spring core</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700"/>
                        <a:buFont typeface="Arial"/>
                        <a:buNone/>
                      </a:pPr>
                      <a:r>
                        <a:rPr lang="en-US" sz="700" u="none" strike="noStrike" cap="none"/>
                        <a:t>IOC &amp; Dependency Injection, Autowire</a:t>
                      </a:r>
                      <a:endParaRPr sz="7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1"/>
                  </a:ext>
                </a:extLst>
              </a:tr>
              <a:tr h="562625">
                <a:tc>
                  <a:txBody>
                    <a:bodyPr/>
                    <a:lstStyle/>
                    <a:p>
                      <a:pPr marL="0" marR="0" lvl="0" indent="0" algn="l" rtl="0">
                        <a:lnSpc>
                          <a:spcPct val="100000"/>
                        </a:lnSpc>
                        <a:spcBef>
                          <a:spcPts val="0"/>
                        </a:spcBef>
                        <a:spcAft>
                          <a:spcPts val="0"/>
                        </a:spcAft>
                        <a:buClr>
                          <a:schemeClr val="dk1"/>
                        </a:buClr>
                        <a:buSzPts val="800"/>
                        <a:buFont typeface="Verdana"/>
                        <a:buNone/>
                      </a:pPr>
                      <a:r>
                        <a:rPr lang="en-US" sz="800" u="none" strike="noStrike" cap="none"/>
                        <a:t>Spring REST</a:t>
                      </a:r>
                      <a:endParaRPr sz="1400" u="none" strike="noStrike" cap="none"/>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700"/>
                        <a:buFont typeface="Verdana"/>
                        <a:buNone/>
                      </a:pPr>
                      <a:r>
                        <a:rPr lang="en-US" sz="700" u="none" strike="noStrike" cap="none"/>
                        <a:t>REST controllers, Implementation of GET, POST, PUT &amp; DELETE, Bean Validation &amp; Exception Handling, Testing Services, Controller &amp; Repository layer</a:t>
                      </a:r>
                      <a:endParaRPr sz="700" u="none" strike="noStrike" cap="none">
                        <a:solidFill>
                          <a:schemeClr val="dk1"/>
                        </a:solidFill>
                      </a:endParaRPr>
                    </a:p>
                  </a:txBody>
                  <a:tcPr marL="91450" marR="91450" marT="45725" marB="45725"/>
                </a:tc>
                <a:extLst>
                  <a:ext uri="{0D108BD9-81ED-4DB2-BD59-A6C34878D82A}">
                    <a16:rowId xmlns:a16="http://schemas.microsoft.com/office/drawing/2014/main" val="10002"/>
                  </a:ext>
                </a:extLst>
              </a:tr>
              <a:tr h="444175">
                <a:tc>
                  <a:txBody>
                    <a:bodyPr/>
                    <a:lstStyle/>
                    <a:p>
                      <a:pPr marL="0" marR="0" lvl="0" indent="0" algn="l" rtl="0">
                        <a:lnSpc>
                          <a:spcPct val="100000"/>
                        </a:lnSpc>
                        <a:spcBef>
                          <a:spcPts val="0"/>
                        </a:spcBef>
                        <a:spcAft>
                          <a:spcPts val="0"/>
                        </a:spcAft>
                        <a:buClr>
                          <a:srgbClr val="000000"/>
                        </a:buClr>
                        <a:buSzPts val="800"/>
                        <a:buFont typeface="Arial"/>
                        <a:buNone/>
                      </a:pPr>
                      <a:r>
                        <a:rPr lang="en-US" sz="800" u="none" strike="noStrike" cap="none"/>
                        <a:t>Spring Data JPA</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700"/>
                        <a:buFont typeface="Verdana"/>
                        <a:buNone/>
                      </a:pPr>
                      <a:r>
                        <a:rPr lang="en-US" sz="700" u="none" strike="noStrike" cap="none"/>
                        <a:t>Implement DAO layer using spring Data repositories, Transaction Management</a:t>
                      </a:r>
                      <a:endParaRPr sz="700" u="none" strike="noStrike" cap="none">
                        <a:solidFill>
                          <a:schemeClr val="dk1"/>
                        </a:solidFill>
                      </a:endParaRPr>
                    </a:p>
                  </a:txBody>
                  <a:tcPr marL="91450" marR="91450" marT="45725" marB="45725"/>
                </a:tc>
                <a:extLst>
                  <a:ext uri="{0D108BD9-81ED-4DB2-BD59-A6C34878D82A}">
                    <a16:rowId xmlns:a16="http://schemas.microsoft.com/office/drawing/2014/main" val="10003"/>
                  </a:ext>
                </a:extLst>
              </a:tr>
              <a:tr h="562625">
                <a:tc>
                  <a:txBody>
                    <a:bodyPr/>
                    <a:lstStyle/>
                    <a:p>
                      <a:pPr marL="0" marR="0" lvl="0" indent="0" algn="l" rtl="0">
                        <a:lnSpc>
                          <a:spcPct val="100000"/>
                        </a:lnSpc>
                        <a:spcBef>
                          <a:spcPts val="0"/>
                        </a:spcBef>
                        <a:spcAft>
                          <a:spcPts val="0"/>
                        </a:spcAft>
                        <a:buClr>
                          <a:srgbClr val="000000"/>
                        </a:buClr>
                        <a:buSzPts val="800"/>
                        <a:buFont typeface="Arial"/>
                        <a:buNone/>
                      </a:pPr>
                      <a:r>
                        <a:rPr lang="en-US" sz="800" u="none" strike="noStrike" cap="none"/>
                        <a:t>Spring Boot Microservices</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700"/>
                        <a:buFont typeface="Arial"/>
                        <a:buNone/>
                      </a:pPr>
                      <a:r>
                        <a:rPr lang="en-US" sz="700" u="none" strike="noStrike" cap="none"/>
                        <a:t>Spring Boot Starters, annotations, Messaging Service, Sync/Async comms, Swagger API documents</a:t>
                      </a:r>
                      <a:endParaRPr sz="7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4"/>
                  </a:ext>
                </a:extLst>
              </a:tr>
              <a:tr h="444175">
                <a:tc>
                  <a:txBody>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dirty="0">
                          <a:solidFill>
                            <a:srgbClr val="000000"/>
                          </a:solidFill>
                          <a:latin typeface="Verdana"/>
                          <a:ea typeface="Verdana"/>
                          <a:cs typeface="Verdana"/>
                          <a:sym typeface="Verdana"/>
                        </a:rPr>
                        <a:t>Spring Cloud</a:t>
                      </a:r>
                      <a:endParaRPr sz="1400" u="none" strike="noStrike" cap="none" dirty="0"/>
                    </a:p>
                  </a:txBody>
                  <a:tcPr marL="91450" marR="91450" marT="45725" marB="45725"/>
                </a:tc>
                <a:tc>
                  <a:txBody>
                    <a:bodyPr/>
                    <a:lstStyle/>
                    <a:p>
                      <a:pPr marL="0" marR="0" lvl="1" indent="0" algn="l" rtl="0">
                        <a:lnSpc>
                          <a:spcPct val="100000"/>
                        </a:lnSpc>
                        <a:spcBef>
                          <a:spcPts val="0"/>
                        </a:spcBef>
                        <a:spcAft>
                          <a:spcPts val="0"/>
                        </a:spcAft>
                        <a:buClr>
                          <a:schemeClr val="dk1"/>
                        </a:buClr>
                        <a:buSzPts val="700"/>
                        <a:buFont typeface="Arial"/>
                        <a:buNone/>
                      </a:pPr>
                      <a:r>
                        <a:rPr lang="en-US" sz="700" u="none" strike="noStrike" cap="none">
                          <a:solidFill>
                            <a:schemeClr val="dk1"/>
                          </a:solidFill>
                          <a:latin typeface="Verdana"/>
                          <a:ea typeface="Verdana"/>
                          <a:cs typeface="Verdana"/>
                          <a:sym typeface="Verdana"/>
                        </a:rPr>
                        <a:t>Eureka, Netflix Ribbon, Feign Client, Netflix Hystrix, Netflix Zuul &amp; Config Server</a:t>
                      </a:r>
                      <a:endParaRPr sz="1400" u="none" strike="noStrike" cap="none"/>
                    </a:p>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5"/>
                  </a:ext>
                </a:extLst>
              </a:tr>
              <a:tr h="327450">
                <a:tc>
                  <a:txBody>
                    <a:bodyPr/>
                    <a:lstStyle/>
                    <a:p>
                      <a:pPr marL="0" marR="0" lvl="0" indent="0" algn="l" rtl="0">
                        <a:lnSpc>
                          <a:spcPct val="100000"/>
                        </a:lnSpc>
                        <a:spcBef>
                          <a:spcPts val="0"/>
                        </a:spcBef>
                        <a:spcAft>
                          <a:spcPts val="0"/>
                        </a:spcAft>
                        <a:buClr>
                          <a:srgbClr val="000000"/>
                        </a:buClr>
                        <a:buSzPts val="800"/>
                        <a:buFont typeface="Arial"/>
                        <a:buNone/>
                      </a:pPr>
                      <a:r>
                        <a:rPr lang="en-IN" sz="800" u="none" strike="noStrike" cap="none" dirty="0"/>
                        <a:t>Agile</a:t>
                      </a:r>
                      <a:endParaRPr sz="800" u="none" strike="noStrike" cap="none" dirty="0"/>
                    </a:p>
                  </a:txBody>
                  <a:tcPr marL="91450" marR="91450" marT="45725" marB="45725"/>
                </a:tc>
                <a:tc>
                  <a:txBody>
                    <a:bodyPr/>
                    <a:lstStyle/>
                    <a:p>
                      <a:pPr marL="0" marR="0" lvl="1" indent="0" algn="l" rtl="0">
                        <a:lnSpc>
                          <a:spcPct val="100000"/>
                        </a:lnSpc>
                        <a:spcBef>
                          <a:spcPts val="0"/>
                        </a:spcBef>
                        <a:spcAft>
                          <a:spcPts val="0"/>
                        </a:spcAft>
                        <a:buClr>
                          <a:schemeClr val="dk1"/>
                        </a:buClr>
                        <a:buSzPts val="700"/>
                        <a:buFont typeface="Arial"/>
                        <a:buNone/>
                      </a:pPr>
                      <a:r>
                        <a:rPr lang="en-IN" sz="700" b="0" i="0" u="none" strike="noStrike" cap="none" dirty="0">
                          <a:solidFill>
                            <a:srgbClr val="000000"/>
                          </a:solidFill>
                          <a:latin typeface="Verdana"/>
                          <a:ea typeface="Verdana"/>
                          <a:cs typeface="Verdana"/>
                          <a:sym typeface="Verdana"/>
                        </a:rPr>
                        <a:t>Agile Software Development</a:t>
                      </a:r>
                      <a:endParaRPr sz="700" b="0" i="0" u="none" strike="noStrike" cap="none" dirty="0">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6"/>
                  </a:ext>
                </a:extLst>
              </a:tr>
              <a:tr h="444175">
                <a:tc>
                  <a:txBody>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dirty="0">
                          <a:solidFill>
                            <a:srgbClr val="000000"/>
                          </a:solidFill>
                          <a:latin typeface="Verdana"/>
                          <a:ea typeface="Verdana"/>
                          <a:cs typeface="Verdana"/>
                          <a:sym typeface="Verdana"/>
                        </a:rPr>
                        <a:t>Angular</a:t>
                      </a:r>
                      <a:endParaRPr sz="1400" u="none" strike="noStrike" cap="none" dirty="0"/>
                    </a:p>
                  </a:txBody>
                  <a:tcPr marL="91450" marR="91450" marT="45725" marB="45725"/>
                </a:tc>
                <a:tc>
                  <a:txBody>
                    <a:bodyPr/>
                    <a:lstStyle/>
                    <a:p>
                      <a:pPr marL="0" marR="0" lvl="1" indent="0" algn="l" rtl="0">
                        <a:lnSpc>
                          <a:spcPct val="100000"/>
                        </a:lnSpc>
                        <a:spcBef>
                          <a:spcPts val="0"/>
                        </a:spcBef>
                        <a:spcAft>
                          <a:spcPts val="0"/>
                        </a:spcAft>
                        <a:buClr>
                          <a:schemeClr val="dk1"/>
                        </a:buClr>
                        <a:buSzPts val="700"/>
                        <a:buFont typeface="Arial"/>
                        <a:buNone/>
                      </a:pPr>
                      <a:r>
                        <a:rPr lang="en-US" sz="700" u="none" strike="noStrike" cap="none" dirty="0">
                          <a:solidFill>
                            <a:schemeClr val="dk1"/>
                          </a:solidFill>
                          <a:latin typeface="Verdana"/>
                          <a:ea typeface="Verdana"/>
                          <a:cs typeface="Verdana"/>
                          <a:sym typeface="Verdana"/>
                        </a:rPr>
                        <a:t>Components, Services, Modules, Routing, Forms &amp; Validation, Testing using Jasmine &amp; Karma</a:t>
                      </a:r>
                      <a:endParaRPr sz="700" b="0" i="0" u="none" strike="noStrike" cap="none" dirty="0">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7"/>
                  </a:ext>
                </a:extLst>
              </a:tr>
              <a:tr h="325725">
                <a:tc>
                  <a:txBody>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Verdana"/>
                          <a:ea typeface="Verdana"/>
                          <a:cs typeface="Verdana"/>
                          <a:sym typeface="Verdana"/>
                        </a:rPr>
                        <a:t>Database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rgbClr val="000000"/>
                          </a:solidFill>
                          <a:latin typeface="Verdana"/>
                          <a:ea typeface="Verdana"/>
                          <a:cs typeface="Verdana"/>
                          <a:sym typeface="Verdana"/>
                        </a:rPr>
                        <a:t>MongoDB No Sql Basics</a:t>
                      </a:r>
                      <a:endParaRPr sz="1400" u="none" strike="noStrike" cap="none"/>
                    </a:p>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rgbClr val="000000"/>
                          </a:solidFill>
                          <a:latin typeface="Verdana"/>
                          <a:ea typeface="Verdana"/>
                          <a:cs typeface="Verdana"/>
                          <a:sym typeface="Verdana"/>
                        </a:rPr>
                        <a:t>My SQL RDS Basics</a:t>
                      </a:r>
                      <a:endParaRPr sz="1400" u="none" strike="noStrike" cap="none"/>
                    </a:p>
                  </a:txBody>
                  <a:tcPr marL="91450" marR="91450" marT="45725" marB="45725"/>
                </a:tc>
                <a:extLst>
                  <a:ext uri="{0D108BD9-81ED-4DB2-BD59-A6C34878D82A}">
                    <a16:rowId xmlns:a16="http://schemas.microsoft.com/office/drawing/2014/main" val="10008"/>
                  </a:ext>
                </a:extLst>
              </a:tr>
              <a:tr h="444175">
                <a:tc>
                  <a:txBody>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Verdana"/>
                          <a:ea typeface="Verdana"/>
                          <a:cs typeface="Verdana"/>
                          <a:sym typeface="Verdana"/>
                        </a:rPr>
                        <a:t>UI Tech</a:t>
                      </a:r>
                      <a:endParaRPr sz="1400" u="none" strike="noStrike" cap="none"/>
                    </a:p>
                  </a:txBody>
                  <a:tcPr marL="91450" marR="91450" marT="45725" marB="45725"/>
                </a:tc>
                <a:tc>
                  <a:txBody>
                    <a:bodyPr/>
                    <a:lstStyle/>
                    <a:p>
                      <a:pPr marL="0" marR="0" lvl="1" indent="0" algn="l" rtl="0">
                        <a:lnSpc>
                          <a:spcPct val="100000"/>
                        </a:lnSpc>
                        <a:spcBef>
                          <a:spcPts val="0"/>
                        </a:spcBef>
                        <a:spcAft>
                          <a:spcPts val="0"/>
                        </a:spcAft>
                        <a:buClr>
                          <a:schemeClr val="dk1"/>
                        </a:buClr>
                        <a:buSzPts val="700"/>
                        <a:buFont typeface="Arial"/>
                        <a:buNone/>
                      </a:pPr>
                      <a:r>
                        <a:rPr lang="en-US" sz="700" u="none" strike="noStrike" cap="none">
                          <a:solidFill>
                            <a:schemeClr val="dk1"/>
                          </a:solidFill>
                          <a:latin typeface="Verdana"/>
                          <a:ea typeface="Verdana"/>
                          <a:cs typeface="Verdana"/>
                          <a:sym typeface="Verdana"/>
                        </a:rPr>
                        <a:t>HTML 5 &amp; CSS 3,JavaScript, ES6 &amp; TypeScript</a:t>
                      </a:r>
                      <a:endParaRPr sz="1400" u="none" strike="noStrike" cap="none"/>
                    </a:p>
                    <a:p>
                      <a:pPr marL="0" marR="0" lvl="1" indent="0" algn="l" rtl="0">
                        <a:lnSpc>
                          <a:spcPct val="100000"/>
                        </a:lnSpc>
                        <a:spcBef>
                          <a:spcPts val="0"/>
                        </a:spcBef>
                        <a:spcAft>
                          <a:spcPts val="0"/>
                        </a:spcAft>
                        <a:buClr>
                          <a:schemeClr val="dk1"/>
                        </a:buClr>
                        <a:buSzPts val="700"/>
                        <a:buFont typeface="Arial"/>
                        <a:buNone/>
                      </a:pPr>
                      <a:r>
                        <a:rPr lang="en-US" sz="700" u="none" strike="noStrike" cap="none">
                          <a:solidFill>
                            <a:schemeClr val="dk1"/>
                          </a:solidFill>
                          <a:latin typeface="Verdana"/>
                          <a:ea typeface="Verdana"/>
                          <a:cs typeface="Verdana"/>
                          <a:sym typeface="Verdana"/>
                        </a:rPr>
                        <a:t>Reusable templates, Optimized UI Designed</a:t>
                      </a:r>
                      <a:endParaRPr sz="1400" u="none" strike="noStrike" cap="none"/>
                    </a:p>
                  </a:txBody>
                  <a:tcPr marL="91450" marR="91450" marT="45725" marB="45725"/>
                </a:tc>
                <a:extLst>
                  <a:ext uri="{0D108BD9-81ED-4DB2-BD59-A6C34878D82A}">
                    <a16:rowId xmlns:a16="http://schemas.microsoft.com/office/drawing/2014/main" val="10009"/>
                  </a:ext>
                </a:extLst>
              </a:tr>
              <a:tr h="260250">
                <a:tc>
                  <a:txBody>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Verdana"/>
                          <a:ea typeface="Verdana"/>
                          <a:cs typeface="Verdana"/>
                          <a:sym typeface="Verdana"/>
                        </a:rPr>
                        <a:t>Tools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dirty="0">
                          <a:solidFill>
                            <a:srgbClr val="000000"/>
                          </a:solidFill>
                          <a:latin typeface="Verdana"/>
                          <a:ea typeface="Verdana"/>
                          <a:cs typeface="Verdana"/>
                          <a:sym typeface="Verdana"/>
                        </a:rPr>
                        <a:t>Git, Postman, Maven, IDE</a:t>
                      </a:r>
                      <a:endParaRPr sz="1400" u="none" strike="noStrike" cap="none" dirty="0"/>
                    </a:p>
                  </a:txBody>
                  <a:tcPr marL="91450" marR="91450" marT="45725" marB="45725"/>
                </a:tc>
                <a:extLst>
                  <a:ext uri="{0D108BD9-81ED-4DB2-BD59-A6C34878D82A}">
                    <a16:rowId xmlns:a16="http://schemas.microsoft.com/office/drawing/2014/main" val="10010"/>
                  </a:ext>
                </a:extLst>
              </a:tr>
            </a:tbl>
          </a:graphicData>
        </a:graphic>
      </p:graphicFrame>
      <p:sp>
        <p:nvSpPr>
          <p:cNvPr id="215" name="Google Shape;215;p28"/>
          <p:cNvSpPr txBox="1">
            <a:spLocks noGrp="1"/>
          </p:cNvSpPr>
          <p:nvPr>
            <p:ph type="body" idx="1"/>
          </p:nvPr>
        </p:nvSpPr>
        <p:spPr>
          <a:xfrm>
            <a:off x="4749591" y="3300412"/>
            <a:ext cx="4008437" cy="2185987"/>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Clr>
                <a:schemeClr val="dk1"/>
              </a:buClr>
              <a:buSzPts val="1000"/>
              <a:buNone/>
            </a:pPr>
            <a:r>
              <a:rPr lang="en-US" b="1" dirty="0"/>
              <a:t>Online Flight Booking System</a:t>
            </a:r>
            <a:endParaRPr dirty="0"/>
          </a:p>
          <a:p>
            <a:pPr marL="0" lvl="0" indent="0" algn="l" rtl="0">
              <a:lnSpc>
                <a:spcPct val="114000"/>
              </a:lnSpc>
              <a:spcBef>
                <a:spcPts val="1000"/>
              </a:spcBef>
              <a:spcAft>
                <a:spcPts val="0"/>
              </a:spcAft>
              <a:buClr>
                <a:schemeClr val="dk1"/>
              </a:buClr>
              <a:buSzPts val="1000"/>
              <a:buNone/>
            </a:pPr>
            <a:r>
              <a:rPr lang="en-US" dirty="0"/>
              <a:t>Completed end to end case study of flight booking Application along with JWT authentication, Swagger responsive UI with Tailwind CSS and Angular used for user interface, also generate the pdf when booking is confirmed.</a:t>
            </a:r>
            <a:endParaRPr b="1" dirty="0"/>
          </a:p>
          <a:p>
            <a:pPr marL="0" lvl="0" indent="0" algn="l" rtl="0">
              <a:lnSpc>
                <a:spcPct val="114000"/>
              </a:lnSpc>
              <a:spcBef>
                <a:spcPts val="1000"/>
              </a:spcBef>
              <a:spcAft>
                <a:spcPts val="0"/>
              </a:spcAft>
              <a:buClr>
                <a:schemeClr val="dk1"/>
              </a:buClr>
              <a:buSzPts val="1000"/>
              <a:buNone/>
            </a:pPr>
            <a:r>
              <a:rPr lang="en-US" b="1" dirty="0"/>
              <a:t>Certificate: Data Structure and Algorithm Geeksforgeeks .</a:t>
            </a:r>
            <a:endParaRPr dirty="0"/>
          </a:p>
          <a:p>
            <a:pPr marL="0" lvl="0" indent="0" algn="l" rtl="0">
              <a:lnSpc>
                <a:spcPct val="114000"/>
              </a:lnSpc>
              <a:spcBef>
                <a:spcPts val="1000"/>
              </a:spcBef>
              <a:spcAft>
                <a:spcPts val="0"/>
              </a:spcAft>
              <a:buClr>
                <a:schemeClr val="dk1"/>
              </a:buClr>
              <a:buSzPts val="1000"/>
              <a:buNone/>
            </a:pPr>
            <a:r>
              <a:rPr lang="en-US" b="1" dirty="0"/>
              <a:t> </a:t>
            </a: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br>
              <a:rPr lang="en-US" dirty="0"/>
            </a:br>
            <a:br>
              <a:rPr lang="en-US" dirty="0"/>
            </a:br>
            <a:endParaRPr dirty="0"/>
          </a:p>
        </p:txBody>
      </p:sp>
      <p:sp>
        <p:nvSpPr>
          <p:cNvPr id="216" name="Google Shape;216;p28"/>
          <p:cNvSpPr txBox="1">
            <a:spLocks noGrp="1"/>
          </p:cNvSpPr>
          <p:nvPr>
            <p:ph type="body" idx="7"/>
          </p:nvPr>
        </p:nvSpPr>
        <p:spPr>
          <a:xfrm>
            <a:off x="3315493" y="1835518"/>
            <a:ext cx="2382837" cy="330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dirty="0"/>
              <a:t>7404959817</a:t>
            </a:r>
            <a:endParaRPr dirty="0"/>
          </a:p>
        </p:txBody>
      </p:sp>
      <p:sp>
        <p:nvSpPr>
          <p:cNvPr id="217" name="Google Shape;217;p28"/>
          <p:cNvSpPr txBox="1">
            <a:spLocks noGrp="1"/>
          </p:cNvSpPr>
          <p:nvPr>
            <p:ph type="body" idx="8"/>
          </p:nvPr>
        </p:nvSpPr>
        <p:spPr>
          <a:xfrm>
            <a:off x="403296" y="2809874"/>
            <a:ext cx="4057650" cy="3831938"/>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Clr>
                <a:schemeClr val="dk1"/>
              </a:buClr>
              <a:buSzPts val="1100"/>
              <a:buNone/>
            </a:pPr>
            <a:r>
              <a:rPr lang="en-US" sz="1100" b="1" dirty="0"/>
              <a:t>Full Stack Developer</a:t>
            </a:r>
            <a:endParaRPr dirty="0"/>
          </a:p>
          <a:p>
            <a:pPr marL="171450" lvl="0" indent="-171450" algn="l" rtl="0">
              <a:lnSpc>
                <a:spcPct val="114000"/>
              </a:lnSpc>
              <a:spcBef>
                <a:spcPts val="1000"/>
              </a:spcBef>
              <a:spcAft>
                <a:spcPts val="0"/>
              </a:spcAft>
              <a:buClr>
                <a:schemeClr val="dk1"/>
              </a:buClr>
              <a:buSzPts val="1000"/>
              <a:buFont typeface="Arial"/>
              <a:buChar char="•"/>
            </a:pPr>
            <a:r>
              <a:rPr lang="en-US" dirty="0"/>
              <a:t>Hands on experience in creating </a:t>
            </a:r>
            <a:r>
              <a:rPr lang="en-US" b="1" dirty="0"/>
              <a:t>microservices</a:t>
            </a:r>
            <a:r>
              <a:rPr lang="en-US" dirty="0"/>
              <a:t> with </a:t>
            </a:r>
            <a:r>
              <a:rPr lang="en-US" b="1" dirty="0"/>
              <a:t>Spring boot, Spring Security, Spring Cloud API Gateway,</a:t>
            </a:r>
            <a:r>
              <a:rPr lang="en-US" dirty="0"/>
              <a:t> Eureka server, load balancing. </a:t>
            </a:r>
            <a:endParaRPr dirty="0"/>
          </a:p>
          <a:p>
            <a:pPr marL="171450" lvl="0" indent="-171450" algn="l" rtl="0">
              <a:lnSpc>
                <a:spcPct val="114000"/>
              </a:lnSpc>
              <a:spcBef>
                <a:spcPts val="1000"/>
              </a:spcBef>
              <a:spcAft>
                <a:spcPts val="0"/>
              </a:spcAft>
              <a:buClr>
                <a:schemeClr val="dk1"/>
              </a:buClr>
              <a:buSzPts val="1000"/>
              <a:buFont typeface="Arial"/>
              <a:buChar char="•"/>
            </a:pPr>
            <a:r>
              <a:rPr lang="en-US" dirty="0"/>
              <a:t>Proficient in creating </a:t>
            </a:r>
            <a:r>
              <a:rPr lang="en-US" b="1" dirty="0"/>
              <a:t>Single page Web</a:t>
            </a:r>
            <a:r>
              <a:rPr lang="en-US" dirty="0"/>
              <a:t> Application in </a:t>
            </a:r>
            <a:r>
              <a:rPr lang="en-US" b="1" dirty="0"/>
              <a:t>Angular</a:t>
            </a:r>
            <a:r>
              <a:rPr lang="en-US" dirty="0"/>
              <a:t> with Authentication, Angular reactive forms, angular routing, CSS</a:t>
            </a:r>
            <a:endParaRPr dirty="0"/>
          </a:p>
          <a:p>
            <a:pPr marL="171450" lvl="0" indent="-171450" algn="l" rtl="0">
              <a:lnSpc>
                <a:spcPct val="114000"/>
              </a:lnSpc>
              <a:spcBef>
                <a:spcPts val="1000"/>
              </a:spcBef>
              <a:spcAft>
                <a:spcPts val="0"/>
              </a:spcAft>
              <a:buClr>
                <a:schemeClr val="dk1"/>
              </a:buClr>
              <a:buSzPts val="1000"/>
              <a:buFont typeface="Arial"/>
              <a:buChar char="•"/>
            </a:pPr>
            <a:r>
              <a:rPr lang="en-US" dirty="0"/>
              <a:t>Hands on experience in implementing </a:t>
            </a:r>
            <a:r>
              <a:rPr lang="en-US" b="1" dirty="0"/>
              <a:t>microservice architecture </a:t>
            </a:r>
            <a:r>
              <a:rPr lang="en-US" dirty="0"/>
              <a:t>with </a:t>
            </a:r>
            <a:r>
              <a:rPr lang="en-US" b="1" dirty="0"/>
              <a:t>spring boot</a:t>
            </a:r>
            <a:r>
              <a:rPr lang="en-US" dirty="0"/>
              <a:t> </a:t>
            </a:r>
            <a:endParaRPr dirty="0"/>
          </a:p>
          <a:p>
            <a:pPr marL="171450" lvl="0" indent="-171450" algn="l" rtl="0">
              <a:lnSpc>
                <a:spcPct val="114000"/>
              </a:lnSpc>
              <a:spcBef>
                <a:spcPts val="1000"/>
              </a:spcBef>
              <a:spcAft>
                <a:spcPts val="0"/>
              </a:spcAft>
              <a:buClr>
                <a:schemeClr val="dk1"/>
              </a:buClr>
              <a:buSzPts val="1000"/>
              <a:buFont typeface="Arial"/>
              <a:buChar char="•"/>
            </a:pPr>
            <a:r>
              <a:rPr lang="en-US" dirty="0"/>
              <a:t>Experience in creating documentation with Java docs and swagger and in </a:t>
            </a:r>
            <a:r>
              <a:rPr lang="en-US" b="1" dirty="0"/>
              <a:t>unit testing using Junit, Mockito</a:t>
            </a:r>
            <a:r>
              <a:rPr lang="en-US" dirty="0"/>
              <a:t> including </a:t>
            </a:r>
            <a:r>
              <a:rPr lang="en-US" b="1" dirty="0"/>
              <a:t>code quality compliance using Sonar cube</a:t>
            </a:r>
            <a:endParaRPr dirty="0"/>
          </a:p>
          <a:p>
            <a:pPr marL="0" lvl="0" indent="0" algn="l" rtl="0">
              <a:lnSpc>
                <a:spcPct val="114000"/>
              </a:lnSpc>
              <a:spcBef>
                <a:spcPts val="1000"/>
              </a:spcBef>
              <a:spcAft>
                <a:spcPts val="0"/>
              </a:spcAft>
              <a:buClr>
                <a:schemeClr val="dk1"/>
              </a:buClr>
              <a:buSzPts val="1000"/>
              <a:buNone/>
            </a:pPr>
            <a:br>
              <a:rPr lang="en-US" dirty="0"/>
            </a:br>
            <a:endParaRPr dirty="0"/>
          </a:p>
        </p:txBody>
      </p:sp>
      <p:sp>
        <p:nvSpPr>
          <p:cNvPr id="218" name="Google Shape;218;p28"/>
          <p:cNvSpPr txBox="1">
            <a:spLocks noGrp="1"/>
          </p:cNvSpPr>
          <p:nvPr>
            <p:ph type="body" idx="2"/>
          </p:nvPr>
        </p:nvSpPr>
        <p:spPr>
          <a:xfrm>
            <a:off x="2374855" y="860573"/>
            <a:ext cx="6223000" cy="30638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2100"/>
              <a:buNone/>
            </a:pPr>
            <a:r>
              <a:rPr lang="en-US" dirty="0"/>
              <a:t>Yogesh </a:t>
            </a:r>
            <a:r>
              <a:rPr lang="en-US" dirty="0" err="1"/>
              <a:t>KuKreja</a:t>
            </a:r>
            <a:endParaRPr dirty="0"/>
          </a:p>
        </p:txBody>
      </p:sp>
      <p:pic>
        <p:nvPicPr>
          <p:cNvPr id="222" name="Google Shape;222;p28" descr="Free icon download | Linkedin">
            <a:hlinkClick r:id="rId3"/>
          </p:cNvPr>
          <p:cNvPicPr preferRelativeResize="0"/>
          <p:nvPr/>
        </p:nvPicPr>
        <p:blipFill rotWithShape="1">
          <a:blip r:embed="rId4">
            <a:alphaModFix/>
          </a:blip>
          <a:srcRect/>
          <a:stretch/>
        </p:blipFill>
        <p:spPr>
          <a:xfrm>
            <a:off x="7746881" y="1989138"/>
            <a:ext cx="325438" cy="325437"/>
          </a:xfrm>
          <a:prstGeom prst="rect">
            <a:avLst/>
          </a:prstGeom>
          <a:noFill/>
          <a:ln>
            <a:noFill/>
          </a:ln>
        </p:spPr>
      </p:pic>
      <p:sp>
        <p:nvSpPr>
          <p:cNvPr id="223" name="Google Shape;223;p28"/>
          <p:cNvSpPr/>
          <p:nvPr/>
        </p:nvSpPr>
        <p:spPr>
          <a:xfrm>
            <a:off x="9499417" y="547041"/>
            <a:ext cx="2424112" cy="425950"/>
          </a:xfrm>
          <a:prstGeom prst="rect">
            <a:avLst/>
          </a:prstGeom>
          <a:noFill/>
          <a:ln>
            <a:noFill/>
          </a:ln>
        </p:spPr>
        <p:txBody>
          <a:bodyPr spcFirstLastPara="1" wrap="square" lIns="91425" tIns="45700" rIns="91425" bIns="45700" anchor="t" anchorCtr="0">
            <a:noAutofit/>
          </a:bodyPr>
          <a:lstStyle/>
          <a:p>
            <a:pPr marL="0" marR="0" lvl="0" indent="0" algn="l" rtl="0">
              <a:lnSpc>
                <a:spcPct val="114000"/>
              </a:lnSpc>
              <a:spcBef>
                <a:spcPts val="0"/>
              </a:spcBef>
              <a:spcAft>
                <a:spcPts val="0"/>
              </a:spcAft>
              <a:buClr>
                <a:srgbClr val="000000"/>
              </a:buClr>
              <a:buSzPts val="1000"/>
              <a:buFont typeface="Verdana"/>
              <a:buNone/>
            </a:pPr>
            <a:r>
              <a:rPr lang="en-US" sz="1000" b="0" i="0" u="none" strike="noStrike" cap="none">
                <a:solidFill>
                  <a:srgbClr val="000000"/>
                </a:solidFill>
                <a:latin typeface="Verdana"/>
                <a:ea typeface="Verdana"/>
                <a:cs typeface="Verdana"/>
                <a:sym typeface="Verdana"/>
              </a:rPr>
              <a:t>Bachelor of Engineering </a:t>
            </a:r>
            <a:endParaRPr sz="1400" b="0" i="0" u="none" strike="noStrike" cap="none">
              <a:solidFill>
                <a:srgbClr val="000000"/>
              </a:solidFill>
              <a:latin typeface="Arial"/>
              <a:ea typeface="Arial"/>
              <a:cs typeface="Arial"/>
              <a:sym typeface="Arial"/>
            </a:endParaRPr>
          </a:p>
          <a:p>
            <a:pPr marL="0" marR="0" lvl="0" indent="0" algn="l" rtl="0">
              <a:lnSpc>
                <a:spcPct val="114000"/>
              </a:lnSpc>
              <a:spcBef>
                <a:spcPts val="0"/>
              </a:spcBef>
              <a:spcAft>
                <a:spcPts val="0"/>
              </a:spcAft>
              <a:buClr>
                <a:srgbClr val="000000"/>
              </a:buClr>
              <a:buSzPts val="1000"/>
              <a:buFont typeface="Verdana"/>
              <a:buNone/>
            </a:pPr>
            <a:r>
              <a:rPr lang="en-US" sz="1000" b="0" i="0" u="none" strike="noStrike" cap="none">
                <a:solidFill>
                  <a:srgbClr val="000000"/>
                </a:solidFill>
                <a:latin typeface="Verdana"/>
                <a:ea typeface="Verdana"/>
                <a:cs typeface="Verdana"/>
                <a:sym typeface="Verdana"/>
              </a:rPr>
              <a:t>Computer Science : 2018 - 2022</a:t>
            </a:r>
            <a:endParaRPr sz="1400" b="0" i="0" u="none" strike="noStrike" cap="none">
              <a:solidFill>
                <a:srgbClr val="000000"/>
              </a:solidFill>
              <a:latin typeface="Arial"/>
              <a:ea typeface="Arial"/>
              <a:cs typeface="Arial"/>
              <a:sym typeface="Arial"/>
            </a:endParaRPr>
          </a:p>
        </p:txBody>
      </p:sp>
      <p:sp>
        <p:nvSpPr>
          <p:cNvPr id="224" name="Google Shape;224;p28"/>
          <p:cNvSpPr/>
          <p:nvPr/>
        </p:nvSpPr>
        <p:spPr>
          <a:xfrm>
            <a:off x="9242029" y="939723"/>
            <a:ext cx="567784"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70AD"/>
              </a:buClr>
              <a:buSzPts val="1000"/>
              <a:buFont typeface="Verdana"/>
              <a:buNone/>
            </a:pPr>
            <a:r>
              <a:rPr lang="en-US" sz="1000" b="1" i="0" u="none" strike="noStrike" cap="none">
                <a:solidFill>
                  <a:srgbClr val="0070AD"/>
                </a:solidFill>
                <a:latin typeface="Verdana"/>
                <a:ea typeface="Verdana"/>
                <a:cs typeface="Verdana"/>
                <a:sym typeface="Verdana"/>
              </a:rPr>
              <a:t>Skills</a:t>
            </a:r>
            <a:endParaRPr sz="1000" b="0" i="0" u="none" strike="noStrike" cap="none">
              <a:solidFill>
                <a:srgbClr val="000000"/>
              </a:solidFill>
              <a:latin typeface="Verdana"/>
              <a:ea typeface="Verdana"/>
              <a:cs typeface="Verdana"/>
              <a:sym typeface="Verdana"/>
            </a:endParaRPr>
          </a:p>
        </p:txBody>
      </p:sp>
      <p:sp>
        <p:nvSpPr>
          <p:cNvPr id="226" name="Google Shape;226;p28"/>
          <p:cNvSpPr txBox="1">
            <a:spLocks noGrp="1"/>
          </p:cNvSpPr>
          <p:nvPr>
            <p:ph type="body" idx="6"/>
          </p:nvPr>
        </p:nvSpPr>
        <p:spPr>
          <a:xfrm>
            <a:off x="3002959" y="1469379"/>
            <a:ext cx="2483396" cy="306387"/>
          </a:xfrm>
          <a:prstGeom prst="rect">
            <a:avLst/>
          </a:prstGeom>
          <a:noFill/>
          <a:ln>
            <a:noFill/>
          </a:ln>
        </p:spPr>
        <p:txBody>
          <a:bodyPr spcFirstLastPara="1" wrap="square" lIns="0" tIns="0" rIns="0" bIns="0" anchor="t" anchorCtr="0">
            <a:noAutofit/>
          </a:bodyPr>
          <a:lstStyle/>
          <a:p>
            <a:pPr marL="457200" lvl="0" indent="-228600" algn="l" rtl="0">
              <a:lnSpc>
                <a:spcPct val="90000"/>
              </a:lnSpc>
              <a:spcBef>
                <a:spcPts val="1000"/>
              </a:spcBef>
              <a:spcAft>
                <a:spcPts val="0"/>
              </a:spcAft>
              <a:buClr>
                <a:schemeClr val="lt1"/>
              </a:buClr>
              <a:buSzPts val="1100"/>
              <a:buNone/>
            </a:pPr>
            <a:r>
              <a:rPr lang="en-US" dirty="0"/>
              <a:t>kukrejayogesh513@gmail.com</a:t>
            </a:r>
            <a:endParaRPr dirty="0"/>
          </a:p>
        </p:txBody>
      </p:sp>
      <p:sp>
        <p:nvSpPr>
          <p:cNvPr id="227" name="Google Shape;227;p28"/>
          <p:cNvSpPr/>
          <p:nvPr/>
        </p:nvSpPr>
        <p:spPr>
          <a:xfrm>
            <a:off x="2299356" y="1968757"/>
            <a:ext cx="1583703" cy="33473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2_Capgemini Master">
  <a:themeElements>
    <a:clrScheme name="Personnalisé 1">
      <a:dk1>
        <a:srgbClr val="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G_2012_Template">
  <a:themeElements>
    <a:clrScheme name="Capgemini colors">
      <a:dk1>
        <a:srgbClr val="263147"/>
      </a:dk1>
      <a:lt1>
        <a:srgbClr val="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Capgemini Palette">
      <a:dk1>
        <a:srgbClr val="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324</Words>
  <Application>Microsoft Office PowerPoint</Application>
  <PresentationFormat>Widescreen</PresentationFormat>
  <Paragraphs>56</Paragraphs>
  <Slides>1</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vt:i4>
      </vt:variant>
    </vt:vector>
  </HeadingPairs>
  <TitlesOfParts>
    <vt:vector size="6" baseType="lpstr">
      <vt:lpstr>Arial</vt:lpstr>
      <vt:lpstr>Noto Sans Symbols</vt:lpstr>
      <vt:lpstr>Verdana</vt:lpstr>
      <vt:lpstr>2_Capgemini Master</vt:lpstr>
      <vt:lpstr>1_CG_2012_Template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Kukreja, Yogesh</cp:lastModifiedBy>
  <cp:revision>4</cp:revision>
  <dcterms:modified xsi:type="dcterms:W3CDTF">2022-11-04T04:37:39Z</dcterms:modified>
</cp:coreProperties>
</file>