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640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010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557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490054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942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5146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218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929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5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56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3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37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004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997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22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812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019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848119"/>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chemeClr val="accent5">
                    <a:lumMod val="40000"/>
                    <a:lumOff val="60000"/>
                  </a:schemeClr>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5">
                    <a:lumMod val="40000"/>
                    <a:lumOff val="60000"/>
                  </a:schemeClr>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a:latin typeface="Arial Rounded MT Bold" panose="020F0704030504030204" pitchFamily="34" charset="0"/>
              </a:rPr>
              <a:t>Yogesh n</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5">
                    <a:lumMod val="40000"/>
                    <a:lumOff val="60000"/>
                  </a:schemeClr>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5">
                    <a:lumMod val="40000"/>
                    <a:lumOff val="60000"/>
                  </a:schemeClr>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5">
                    <a:lumMod val="40000"/>
                    <a:lumOff val="60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5">
                    <a:lumMod val="40000"/>
                    <a:lumOff val="60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5">
                    <a:lumMod val="40000"/>
                    <a:lumOff val="60000"/>
                  </a:schemeClr>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chemeClr val="accent5">
                    <a:lumMod val="40000"/>
                    <a:lumOff val="60000"/>
                  </a:schemeClr>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5">
                    <a:lumMod val="40000"/>
                    <a:lumOff val="60000"/>
                  </a:schemeClr>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5">
                    <a:lumMod val="40000"/>
                    <a:lumOff val="60000"/>
                  </a:schemeClr>
                </a:solidFill>
                <a:latin typeface="Arial Rounded MT Bold" panose="020F0704030504030204" pitchFamily="34" charset="0"/>
              </a:rPr>
              <a:t>Result:</a:t>
            </a:r>
          </a:p>
        </p:txBody>
      </p:sp>
      <p:pic>
        <p:nvPicPr>
          <p:cNvPr id="11" name="Content Placeholder 10">
            <a:extLst>
              <a:ext uri="{FF2B5EF4-FFF2-40B4-BE49-F238E27FC236}">
                <a16:creationId xmlns:a16="http://schemas.microsoft.com/office/drawing/2014/main" id="{855E96FE-6603-7AB8-5501-936315586375}"/>
              </a:ext>
            </a:extLst>
          </p:cNvPr>
          <p:cNvPicPr>
            <a:picLocks noGrp="1" noChangeAspect="1"/>
          </p:cNvPicPr>
          <p:nvPr>
            <p:ph sz="half" idx="1"/>
          </p:nvPr>
        </p:nvPicPr>
        <p:blipFill>
          <a:blip r:embed="rId2"/>
          <a:stretch>
            <a:fillRect/>
          </a:stretch>
        </p:blipFill>
        <p:spPr>
          <a:xfrm>
            <a:off x="1103313" y="3082611"/>
            <a:ext cx="4395787" cy="2151691"/>
          </a:xfrm>
        </p:spPr>
      </p:pic>
      <p:pic>
        <p:nvPicPr>
          <p:cNvPr id="16" name="Content Placeholder 15">
            <a:extLst>
              <a:ext uri="{FF2B5EF4-FFF2-40B4-BE49-F238E27FC236}">
                <a16:creationId xmlns:a16="http://schemas.microsoft.com/office/drawing/2014/main" id="{802D8574-1CD5-5F63-72FA-A087D0C619D5}"/>
              </a:ext>
            </a:extLst>
          </p:cNvPr>
          <p:cNvPicPr>
            <a:picLocks noGrp="1" noChangeAspect="1"/>
          </p:cNvPicPr>
          <p:nvPr>
            <p:ph sz="half" idx="2"/>
          </p:nvPr>
        </p:nvPicPr>
        <p:blipFill>
          <a:blip r:embed="rId3"/>
          <a:stretch>
            <a:fillRect/>
          </a:stretch>
        </p:blipFill>
        <p:spPr>
          <a:xfrm>
            <a:off x="5654675" y="3037764"/>
            <a:ext cx="4395788" cy="2236623"/>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5">
                    <a:lumMod val="40000"/>
                    <a:lumOff val="60000"/>
                  </a:schemeClr>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69</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12</cp:revision>
  <dcterms:created xsi:type="dcterms:W3CDTF">2024-04-03T00:18:32Z</dcterms:created>
  <dcterms:modified xsi:type="dcterms:W3CDTF">2024-04-04T08:09:24Z</dcterms:modified>
</cp:coreProperties>
</file>