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ce74fe7-3412-467a-a2da-8ef7d594138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c40d030-7c69-45d0-8808-7f11de748961/fae4d0d4b6cc6aa474b5?bookmarkGuid=0628a3e0-77b3-46e9-87ca-1ffb0e594eb1&amp;bookmarkUsage=1&amp;ctid=9fc7c9d4-d627-4df7-94a7-d008ac470387&amp;fromEntryPoint=export&quot;"/>
    <we:property name="reportState" value="&quot;CONNECTED&quot;"/>
    <we:property name="reportEmbeddedTime" value="&quot;2024-09-18T16:32:55.027Z&quot;"/>
    <we:property name="creatorSessionId" value="&quot;4c6d1970-eb3a-4721-a7f8-8f457b22c55a&quot;"/>
    <we:property name="creatorUserId" value="&quot;1003200397A80FE2&quot;"/>
    <we:property name="creatorTenantId" value="&quot;9fc7c9d4-d627-4df7-94a7-d008ac470387&quot;"/>
    <we:property name="pageDisplayName" value="&quot;Page 1&quot;"/>
    <we:property name="pageName" value="&quot;fae4d0d4b6cc6aa474b5&quot;"/>
    <we:property name="reportName" value="&quot;Finance Project&quot;"/>
    <we:property name="isVisualContainerHeaderHidden" value="false"/>
    <we:property name="isFiltersActionButtonVisible" value="true"/>
    <we:property name="initialStateBookmark" value="&quot;H4sIAAAAAAAAA+1abXPTOBD+Kx1/4UuH0atl8w0K9zJQytFOb5ibzs1KWrUG187ZTiHH9L/fyk6aktKmmEJ6DP3SRFqvnt19drWS8zHxRTspYfYSTjF5lDyp63en0Lzb4sl2Us3H9vae7z5+/fzvl493n9FwPemKumqTRx+TDppj7A6Ldgpl1ECDfx1tJ1CWr+A4fgtQtridTLBp6wrK4l8chGmqa6Z4vp3gh0lZNxBV7nfQYVR7RuL0ndbmDyWtCK4rznAfXTeMBkDlmVc2dS4FUEZZTWLtINAj+6xIVN0vv1NXHRQVLRPHcgVolATOMyaVd9KrNI63RXVczgEvnz2YTaJX2hOg/+QN+5aWjXrOz8kckdnciSCFUqk3uUfl/FhdRjijA2hjUsecySWD0bi4dTq1mfDBGSa5CbkajSvjKWpt0QQhlMzBChnG6goSmM+RM9TOZEGBTO1YXcrlDLQHiSmzilkrMj5Wl8uD90yDlSI3MjDgbLTvs0wJRBVYlnIprbbSjLZRsNz4ELgS3KZa0mever4XZTens509+zBpKBMpPwddj/0ZVA590qdbg+2QXR+TXYR22vQ59+yTif162jh8jX1cn1Vd0c2iHkrhWVu0SUTyqqkprfvxg7qDcmsfShymTur3Ow1SMhPF2Pn2ehw7dTk9rW4L4ylp3joAW+IqkDcIzTgEd+SJF9B2W2+aa31xRCM3hv3dpLgadO8UlQKqZcYIC6lm3omxBGKa85xKiRNgMBegrM3GE+iHCdxe46P194E710IZRx6F3JjAgmXKae6k0mn6M+DzmkUDoejuRdivhTIu7JwZp5WVQaGjbdqKFPOfYV/x9tYuNbBFtVFE65CMDL/QqQOuJeSZpw7G5YL/DP9F+J8W7dZeCNjQUpuvQoTG1dOquwHSSBZkwXmjjec5tbAslZLrsY1DbjCVqRfUGduMOlkmwugmhE5J0qHRnI43humcqDq6uwYlg3Ma0KdB6xSC0KNxSRccSkZHB9BpEJJjPtpfHryQzCMAaJmrXEvnRtsIXASleYaag6NA6gxHn0Z0QEHlwVkINmcMDYzGhXSW4S5AmubOKa00y/3GTyO3aOV2aOi4bgpHpn5drQtFRcYU8UZjBcZOzOhmNiaXLTQ7J9B0nzqcvkTLnsx6Zz4tmsV9iNhegXrXjjw/WtzB0OzbS7cscz8OiO7ecUfDiSUYFTRzjAsBzsg8y3EtyTYb4f9R9+B6Z9wHuq2aslnWZQYDGsczZoVIM5HKYDZe2m7dLnzfUncB6AlUo5oXX1fT7j5w8FoHf18yrjp0oCRyFZhg1iht06BAh6DvRSHcx+NTrDZ7jP7qQnhPNt3NVsFlJAfKQSZFlgqlQ25zKaVF8RW3hffluvm3Ahto3MnsBZ5heRXOxfzVqQWMQ2iK4aVVD33k0Xj+1u1CWfJpFYivw6LYJTyDhuVAnJ5bsf50fVMt+EF9sltX3cmYclAWFX62HqxPxh/UlQt6/bAGLrhyNH+biJ7nwIPRKRqhskyytaXvoJ68JBCDTBQ5XLzKpv3il6Y+7YXnsNup/WeKRJrVrWR/MUGf/1h8uElTiCo+U923k4HNfRGYy8Jl2YsSu5Sk/WYfS+L27TeWRQwJx9XdzE9J1TJWocCSWhpaZe9ON9YLDHDzdhFXpiglj3Qf5cFqcck/631JGv48wYiod1Dli26O6PcVT7V36sMees/9ax++oNR5/Ds6/1Yd3xLTpu9OR79pvT8H36sE/X4N3yVyDTfGaaZT8JnJNAbnrQti/Y3ezzPGJk7d1+fgWu5PirO6G0rJ7ajPV6l/92GN3vseKy7ddm2mva7ff0Hl/jLyfpvU7TkGVVTV/4pugN/UZf9pMIisLWOnM8z12wQt1s8vF3m4gErShccexXOcfSt3xFXaV0VVReIOvwi8HtrC4P4hwlLCpF08d0UPCTV13UVECzsOoZxGf1TTstxO3ElR+gar3rJVERp6UVDBG3KnHyXcD36tz7CpIvYHC/AH9THl2cWqQx2N9i7TKjnF5rgvPvW0ayfg8BVUQ/cwGZxSYC/Xx9Cjn3/uG8jPwOh/VNlnTMzqYt4Q3PBAhLboCOjvP1nDKIH1KQAA&quot;"/>
    <we:property name="bookmark" value="&quot;H4sIAAAAAAAAA+1aS3PbNhD+Kx5eevFk8AaZW+Okj2nSpLUnnU7HhwWwsJnQpEpSbtWM/3sXpGQ5cmy5jBO5mfhiClgtvt39drEA9S4LZTerYPEznGH2OHvSNG/PoH27x7P9rB7HLDfGB8uYCZw7FnNXpNlm1pdN3WWP32U9tCfYvy67OVRJEQ3+cbyfQVW9gpP0KULV4X42w7ZraqjKf3AUpqm+nePFfoZ/z6qmhaTysIcek9pzEqfPBIE/krQi+L48x0P0/TgaAVVgQTnjvQFQVjlNYt0oMCD7oEhSPSx/0NQ9lDUtk8YKBWiVBM5zJlXwMiiTxruyPqmWgNffPVrMknO6U6D/5A33hpZNei4uyBxBTvIiSqGUCbYIqHyYqssKb3UEba3xzNtCMpiMizuvjctFiN4yyW0s1GRcOTeotUMbhVCyACdknKorSmChQM5Qe5tHBdK4qbqULxjoABINc4o5J3I+VZcvYghMg5OisDIy4Gyy7/NcCUQVWW64lE47aSfbKFhhQ4xcCe6MlvQc1MD3suqXdHaLZ3/PWspEys9R17fhHGqPIRvSrcVuzK532QuEbt4OOffsvYnDZt56/BWHuD6r+7JfJD2Uwouu7LKE5FXbUFoP40dND9XeIVQ4Tp02fx20SMlMFGMX+9txHDTV/Ky+K4ynpHnvCFyFm0B+R2inIbgnTzyHrt/7vb3RF8c0cmvY387K60EPXlEpoFpmrXBgNAteTCUQ05wXVEq8AIuFAOVcPp1AX0zgXrYhWf8QuHMjlGnkUcitjSw6przmXiptzNeAL2sWDcSyfxBhvxHKtLBzZr1WTkaFnrZpJwwWX8O+4e29F9TAlvVOEW1DMjH8QhsPXEso8kAdjC8E/xr+y/A/Lbu9lzFiS0vtvgoRGt/M6/4WSBNZkEc6wGkbeEEtLDNScj21cSgsGmmCoM7Y5dTJMhEnNyF0SpIereZ0vLFMF0TVyd01KBm914DBRK0NRKEn45I+epSMjg6gTRSSYzHZXwGCkCwgAGhZqEJL7yfbCFxEpXmOmoOnQOocJ59GdERB5cE7iK5gDC1MxoV0luE+gjGF90orzYqw89PIHVq5Axo6adrSk6kfV+tiWZMxZbrR2IBxkDK6XUzJZQftwSm0/fsOpw/JsieLwZlPy3Z1HyL2N6DetyMvjld3MDT75soty9KPI6L7d9zxeGKJVkXNPONCgLeyyAvcSrLdRvh/1D34wRkPgW6bpuyWdbnFiNbznDkhTC6MjHbnpe3O7cLnLXWXgJ5APal5CU097x8CB2908Ocl46ZDR0oiV5EJ5qzSzkQFOkb9IArhIZ6cYb3bY/RHF8IHsunutgquIzlSDnIpciOUjoUrpJQOxUfcFj6U6+YfSmyh9aeL53iO1XU4l/PXp1YwXkNbji+tBugTj8bLl2+XyrL3q0B6HZbEruAZNawH0vTSiu2n69tqwRfqkxdN3Z9OKQdVWeMH68H2ZPxCXbmi1xdr4Iorx8u3iRh4ATxabdAKleeSbS19R83sZwIxyiSR16tX2bRffNc2Z4PwEnY3d3/OkUizuZUcribo+ZfVw22aYlLxgeq+n41sHorAUhauyl6W2LUk7TeHWBG3776xrGJIOK7vZmFOqtaxiiVW1NLQKi/vdWO9xAC3bxdpZYpS9lgPUR6tFlf8s92XpOG3U0yIBgfVoeyXiH7c8FR3rz4coA/cv/HLl5S6SH/HF5+q41tj2vXd6eQ3rQ/n4HudoJ+v4btCrvHG2OTaQMhtrjH64HwU22/0vp4xdnHqvjkHt3J/Vp43/VhK7kZ9vkn9+w9r8t7nWHHtthsz7dfmr/9Quf8beT9N6g4cgzqpGn5FN8Jvm2p4Gg0ia6vU6YxzwzZBiw3z60UeraCSdBlwQPETLj6VO9Iq3auyrhNxx18E3gxtZfDwJcJSwaxbfe+aHhJqm6ZPiFZ2vIZqnvxRz6tqP/OnZRVarAfLNkVo6HlJBW/MnWGUcH/zfXOObZ2wf7MCf9ScUJ5drjrW0WTvOq2yM2xPhuLTzPtuBh5fQT12D7PRKSUOckMMA4bl89BAfgDG8KPK1Q5Pf/8C9JmBoswpAAA=&quot;"/>
    <we:property name="datasetId" value="&quot;aa1d6c2f-158b-4248-9bea-2eadf21277b0&quot;"/>
    <we:property name="embedUrl" value="&quot;/reportEmbed?reportId=8c40d030-7c69-45d0-8808-7f11de748961&amp;config=eyJjbHVzdGVyVXJsIjoiaHR0cHM6Ly9XQUJJLUlORElBLUNFTlRSQUwtQS1QUklNQVJZLXJlZGlyZWN0LmFuYWx5c2lzLndpbmRvd3MubmV0IiwiZW1iZWRGZWF0dXJlcyI6eyJ1c2FnZU1ldHJpY3NWTmV4dCI6dHJ1ZX19&amp;disableSensitivityBanner=true&quot;"/>
    <we:property name="backgroundColor" value="&quot;#E3C64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Yogesh Gunjal</cp:lastModifiedBy>
  <cp:revision>3</cp:revision>
  <dcterms:created xsi:type="dcterms:W3CDTF">2018-06-07T21:39:02Z</dcterms:created>
  <dcterms:modified xsi:type="dcterms:W3CDTF">2024-09-18T16:38:00Z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