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  <p:sldMasterId id="2147483713" r:id="rId5"/>
  </p:sldMasterIdLst>
  <p:sldIdLst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angdale, Yogesh" userId="da3b6439-1609-4863-a83b-c7f28d725b09" providerId="ADAL" clId="{C3DC9408-4F2D-4BD1-B5D0-441186BDB169}"/>
    <pc:docChg chg="modSld">
      <pc:chgData name="Rahangdale, Yogesh" userId="da3b6439-1609-4863-a83b-c7f28d725b09" providerId="ADAL" clId="{C3DC9408-4F2D-4BD1-B5D0-441186BDB169}" dt="2023-08-24T16:44:53.377" v="0" actId="1076"/>
      <pc:docMkLst>
        <pc:docMk/>
      </pc:docMkLst>
      <pc:sldChg chg="modSp mod">
        <pc:chgData name="Rahangdale, Yogesh" userId="da3b6439-1609-4863-a83b-c7f28d725b09" providerId="ADAL" clId="{C3DC9408-4F2D-4BD1-B5D0-441186BDB169}" dt="2023-08-24T16:44:53.377" v="0" actId="1076"/>
        <pc:sldMkLst>
          <pc:docMk/>
          <pc:sldMk cId="2907291879" sldId="268"/>
        </pc:sldMkLst>
        <pc:picChg chg="mod">
          <ac:chgData name="Rahangdale, Yogesh" userId="da3b6439-1609-4863-a83b-c7f28d725b09" providerId="ADAL" clId="{C3DC9408-4F2D-4BD1-B5D0-441186BDB169}" dt="2023-08-24T16:44:53.377" v="0" actId="1076"/>
          <ac:picMkLst>
            <pc:docMk/>
            <pc:sldMk cId="2907291879" sldId="268"/>
            <ac:picMk id="5" creationId="{1E25F656-4042-A78C-28EB-2A89C59E15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1880" y="-3600"/>
            <a:ext cx="112989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522840" y="1845000"/>
            <a:ext cx="5260680" cy="118188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Click to insert section title</a:t>
            </a:r>
            <a:endParaRPr lang="en-US" sz="26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640" cy="509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2496680" y="1590480"/>
            <a:ext cx="594720" cy="62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091760" y="1590480"/>
            <a:ext cx="5947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3686840" y="1590480"/>
            <a:ext cx="594720" cy="6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4281920" y="1590480"/>
            <a:ext cx="594720" cy="62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4877000" y="1590480"/>
            <a:ext cx="594720" cy="6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2496680" y="2468520"/>
            <a:ext cx="594720" cy="6210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3091760" y="2468520"/>
            <a:ext cx="594720" cy="6210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3686840" y="2468520"/>
            <a:ext cx="594720" cy="6210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4281920" y="2468520"/>
            <a:ext cx="594720" cy="6210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4877000" y="2468520"/>
            <a:ext cx="594720" cy="6210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3686840" y="3089880"/>
            <a:ext cx="594720" cy="6210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4877000" y="3089880"/>
            <a:ext cx="594720" cy="6210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14877000" y="4948920"/>
            <a:ext cx="594720" cy="6210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4877000" y="4330080"/>
            <a:ext cx="594720" cy="6210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4877000" y="3711240"/>
            <a:ext cx="594720" cy="6210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4281920" y="3089880"/>
            <a:ext cx="594720" cy="6210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4281920" y="3711240"/>
            <a:ext cx="594720" cy="6210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14281920" y="4330080"/>
            <a:ext cx="594720" cy="6210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12500640" y="1405800"/>
            <a:ext cx="5619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12502800" y="2285280"/>
            <a:ext cx="8301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13691520" y="1405800"/>
            <a:ext cx="74340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13686840" y="3711240"/>
            <a:ext cx="594720" cy="6210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0" y="0"/>
            <a:ext cx="4439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Placeholder 10"/>
          <p:cNvPicPr/>
          <p:nvPr/>
        </p:nvPicPr>
        <p:blipFill>
          <a:blip r:embed="rId15"/>
          <a:srcRect l="2838" r="32425"/>
          <a:stretch/>
        </p:blipFill>
        <p:spPr>
          <a:xfrm>
            <a:off x="4253760" y="-2160"/>
            <a:ext cx="7938000" cy="68979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24"/>
          <p:cNvSpPr>
            <a:spLocks noGrp="1"/>
          </p:cNvSpPr>
          <p:nvPr>
            <p:ph type="body"/>
          </p:nvPr>
        </p:nvSpPr>
        <p:spPr>
          <a:xfrm>
            <a:off x="407880" y="3069000"/>
            <a:ext cx="6695640" cy="337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Verdana"/>
              </a:rPr>
              <a:t>Click to insert long text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25"/>
          <p:cNvSpPr>
            <a:spLocks noGrp="1"/>
          </p:cNvSpPr>
          <p:nvPr>
            <p:ph type="title"/>
          </p:nvPr>
        </p:nvSpPr>
        <p:spPr>
          <a:xfrm>
            <a:off x="407880" y="2003040"/>
            <a:ext cx="10044360" cy="859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ts val="2999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Verdana"/>
                <a:ea typeface="Verdana"/>
              </a:rPr>
              <a:t>Click to insert title</a:t>
            </a:r>
            <a:endParaRPr lang="en-US" sz="2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11474280" y="6555600"/>
            <a:ext cx="74340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064A5932-32D5-4FAE-8A04-A48F74824E32}" type="slidenum">
              <a:rPr lang="en-US" sz="800" b="0" strike="noStrike" spc="-1">
                <a:solidFill>
                  <a:srgbClr val="FFFFFF"/>
                </a:solidFill>
                <a:latin typeface="Verdan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71" name="CustomShape 27"/>
          <p:cNvSpPr/>
          <p:nvPr/>
        </p:nvSpPr>
        <p:spPr>
          <a:xfrm>
            <a:off x="3411360" y="6555600"/>
            <a:ext cx="222336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2" name="Line 28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9"/>
          <p:cNvSpPr/>
          <p:nvPr/>
        </p:nvSpPr>
        <p:spPr>
          <a:xfrm>
            <a:off x="407880" y="6555960"/>
            <a:ext cx="282852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Verdana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12496680" y="1590480"/>
            <a:ext cx="594720" cy="62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3091760" y="1590480"/>
            <a:ext cx="5947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3686840" y="1590480"/>
            <a:ext cx="594720" cy="6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4281920" y="1590480"/>
            <a:ext cx="594720" cy="62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14877000" y="1590480"/>
            <a:ext cx="594720" cy="6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12496680" y="2468520"/>
            <a:ext cx="594720" cy="6210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13091760" y="2468520"/>
            <a:ext cx="594720" cy="6210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13686840" y="2468520"/>
            <a:ext cx="594720" cy="6210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14281920" y="2468520"/>
            <a:ext cx="594720" cy="6210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14877000" y="2468520"/>
            <a:ext cx="594720" cy="6210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13686840" y="3089880"/>
            <a:ext cx="594720" cy="6210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14877000" y="3089880"/>
            <a:ext cx="594720" cy="6210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14877000" y="4948920"/>
            <a:ext cx="594720" cy="6210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14877000" y="4330080"/>
            <a:ext cx="594720" cy="6210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14877000" y="3711240"/>
            <a:ext cx="594720" cy="6210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>
            <a:off x="14281920" y="3089880"/>
            <a:ext cx="594720" cy="6210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3" name="CustomShape 18"/>
          <p:cNvSpPr/>
          <p:nvPr/>
        </p:nvSpPr>
        <p:spPr>
          <a:xfrm>
            <a:off x="14281920" y="3711240"/>
            <a:ext cx="594720" cy="6210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4" name="CustomShape 19"/>
          <p:cNvSpPr/>
          <p:nvPr/>
        </p:nvSpPr>
        <p:spPr>
          <a:xfrm>
            <a:off x="14281920" y="4330080"/>
            <a:ext cx="594720" cy="6210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5" name="CustomShape 20"/>
          <p:cNvSpPr/>
          <p:nvPr/>
        </p:nvSpPr>
        <p:spPr>
          <a:xfrm>
            <a:off x="12500640" y="1405800"/>
            <a:ext cx="5619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6" name="CustomShape 21"/>
          <p:cNvSpPr/>
          <p:nvPr/>
        </p:nvSpPr>
        <p:spPr>
          <a:xfrm>
            <a:off x="12502800" y="2285280"/>
            <a:ext cx="8301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>
            <a:off x="13691520" y="1405800"/>
            <a:ext cx="74340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8" name="CustomShape 23"/>
          <p:cNvSpPr/>
          <p:nvPr/>
        </p:nvSpPr>
        <p:spPr>
          <a:xfrm>
            <a:off x="13686840" y="3711240"/>
            <a:ext cx="594720" cy="6210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15"/>
          <a:stretch/>
        </p:blipFill>
        <p:spPr>
          <a:xfrm>
            <a:off x="144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80" name="Graphic 8"/>
          <p:cNvPicPr/>
          <p:nvPr/>
        </p:nvPicPr>
        <p:blipFill>
          <a:blip r:embed="rId16"/>
          <a:srcRect t="45007" r="3903"/>
          <a:stretch/>
        </p:blipFill>
        <p:spPr>
          <a:xfrm rot="20633400">
            <a:off x="6623280" y="-854280"/>
            <a:ext cx="5711760" cy="333144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24"/>
          <p:cNvSpPr>
            <a:spLocks noGrp="1"/>
          </p:cNvSpPr>
          <p:nvPr>
            <p:ph type="body"/>
          </p:nvPr>
        </p:nvSpPr>
        <p:spPr>
          <a:xfrm>
            <a:off x="7712640" y="251280"/>
            <a:ext cx="3593880" cy="952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600" b="1" strike="noStrike" spc="-1">
                <a:solidFill>
                  <a:srgbClr val="FFFFFF"/>
                </a:solidFill>
                <a:latin typeface="Verdana"/>
              </a:rPr>
              <a:t>Click to insert text</a:t>
            </a:r>
            <a:endParaRPr lang="en-US" sz="1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CustomShape 25"/>
          <p:cNvSpPr/>
          <p:nvPr/>
        </p:nvSpPr>
        <p:spPr>
          <a:xfrm>
            <a:off x="11533680" y="6555600"/>
            <a:ext cx="7426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129A7D39-1E04-46F6-929F-51121935FB70}" type="slidenum">
              <a:rPr lang="en-US" sz="800" b="0" strike="noStrike" spc="-1">
                <a:solidFill>
                  <a:srgbClr val="808080"/>
                </a:solidFill>
                <a:latin typeface="Verdan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83" name="Line 26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7"/>
          <p:cNvSpPr/>
          <p:nvPr/>
        </p:nvSpPr>
        <p:spPr>
          <a:xfrm>
            <a:off x="407880" y="6555960"/>
            <a:ext cx="282852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85" name="CustomShape 28"/>
          <p:cNvSpPr/>
          <p:nvPr/>
        </p:nvSpPr>
        <p:spPr>
          <a:xfrm>
            <a:off x="3411360" y="6555600"/>
            <a:ext cx="222336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86" name="PlaceHolder 29"/>
          <p:cNvSpPr>
            <a:spLocks noGrp="1"/>
          </p:cNvSpPr>
          <p:nvPr>
            <p:ph type="title"/>
          </p:nvPr>
        </p:nvSpPr>
        <p:spPr>
          <a:xfrm>
            <a:off x="407880" y="404640"/>
            <a:ext cx="6983640" cy="8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2999"/>
              </a:lnSpc>
            </a:pPr>
            <a:r>
              <a:rPr lang="en-US" sz="2600" b="0" strike="noStrike" spc="-1">
                <a:solidFill>
                  <a:srgbClr val="0070AD"/>
                </a:solidFill>
                <a:latin typeface="Verdana"/>
              </a:rPr>
              <a:t>Click to add title</a:t>
            </a:r>
            <a:endParaRPr lang="en-US" sz="2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30"/>
          <p:cNvSpPr>
            <a:spLocks noGrp="1"/>
          </p:cNvSpPr>
          <p:nvPr>
            <p:ph type="body"/>
          </p:nvPr>
        </p:nvSpPr>
        <p:spPr>
          <a:xfrm>
            <a:off x="417600" y="1430280"/>
            <a:ext cx="3007800" cy="501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2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insert text</a:t>
            </a:r>
          </a:p>
          <a:p>
            <a:pPr marL="231840" lvl="1" indent="-226800">
              <a:lnSpc>
                <a:spcPts val="18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</a:rPr>
              <a:t>Second level</a:t>
            </a:r>
          </a:p>
          <a:p>
            <a:pPr marL="463680" lvl="2" indent="-23148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Third level</a:t>
            </a:r>
          </a:p>
          <a:p>
            <a:pPr marL="682560" lvl="3" indent="-218880">
              <a:lnSpc>
                <a:spcPts val="1400"/>
              </a:lnSpc>
              <a:spcAft>
                <a:spcPts val="601"/>
              </a:spcAft>
              <a:buClr>
                <a:srgbClr val="0070AD"/>
              </a:buClr>
              <a:buFont typeface="Arial"/>
              <a:buChar char="‒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</a:rPr>
              <a:t>Fourth level</a:t>
            </a:r>
          </a:p>
        </p:txBody>
      </p:sp>
      <p:pic>
        <p:nvPicPr>
          <p:cNvPr id="18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2496680" y="1590480"/>
            <a:ext cx="594720" cy="62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3091760" y="1590480"/>
            <a:ext cx="5947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3686840" y="1590480"/>
            <a:ext cx="594720" cy="6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4281920" y="1590480"/>
            <a:ext cx="594720" cy="62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14877000" y="1590480"/>
            <a:ext cx="594720" cy="6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12496680" y="2468520"/>
            <a:ext cx="594720" cy="6210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13091760" y="2468520"/>
            <a:ext cx="594720" cy="6210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13686840" y="2468520"/>
            <a:ext cx="594720" cy="6210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14281920" y="2468520"/>
            <a:ext cx="594720" cy="6210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14877000" y="2468520"/>
            <a:ext cx="594720" cy="6210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13686840" y="3089880"/>
            <a:ext cx="594720" cy="6210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14877000" y="3089880"/>
            <a:ext cx="594720" cy="6210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14877000" y="4948920"/>
            <a:ext cx="594720" cy="6210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14877000" y="4330080"/>
            <a:ext cx="594720" cy="6210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14877000" y="3711240"/>
            <a:ext cx="594720" cy="6210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14281920" y="3089880"/>
            <a:ext cx="594720" cy="6210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14281920" y="3711240"/>
            <a:ext cx="594720" cy="6210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14281920" y="4330080"/>
            <a:ext cx="594720" cy="6210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12500640" y="1405800"/>
            <a:ext cx="5619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12502800" y="2285280"/>
            <a:ext cx="8301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13691520" y="1405800"/>
            <a:ext cx="74340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13686840" y="3711240"/>
            <a:ext cx="594720" cy="6210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11533680" y="6555600"/>
            <a:ext cx="7426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760BD898-9521-44DC-9DB6-D215A55A43DF}" type="slidenum">
              <a:rPr lang="en-US" sz="800" b="0" strike="noStrike" spc="-1">
                <a:solidFill>
                  <a:srgbClr val="808080"/>
                </a:solidFill>
                <a:latin typeface="Verdan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9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407880" y="6555960"/>
            <a:ext cx="282852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3411360" y="6555600"/>
            <a:ext cx="2223360" cy="2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2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253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4080" cy="45936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12496680" y="1590480"/>
            <a:ext cx="594720" cy="62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3091760" y="1590480"/>
            <a:ext cx="594720" cy="6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3686840" y="1590480"/>
            <a:ext cx="594720" cy="6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14281920" y="1590480"/>
            <a:ext cx="594720" cy="62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14877000" y="1590480"/>
            <a:ext cx="594720" cy="6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12496680" y="2468520"/>
            <a:ext cx="594720" cy="62100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13091760" y="2468520"/>
            <a:ext cx="594720" cy="62100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13686840" y="2468520"/>
            <a:ext cx="594720" cy="62100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4281920" y="2468520"/>
            <a:ext cx="594720" cy="62100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14877000" y="2468520"/>
            <a:ext cx="594720" cy="62100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13686840" y="3089880"/>
            <a:ext cx="594720" cy="62100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14877000" y="3089880"/>
            <a:ext cx="594720" cy="62100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14877000" y="4948920"/>
            <a:ext cx="594720" cy="62100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14877000" y="4330080"/>
            <a:ext cx="594720" cy="62100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14877000" y="3711240"/>
            <a:ext cx="594720" cy="62100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14281920" y="3089880"/>
            <a:ext cx="594720" cy="62100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7"/>
          <p:cNvSpPr/>
          <p:nvPr/>
        </p:nvSpPr>
        <p:spPr>
          <a:xfrm>
            <a:off x="14281920" y="3711240"/>
            <a:ext cx="594720" cy="62100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8" name="CustomShape 18"/>
          <p:cNvSpPr/>
          <p:nvPr/>
        </p:nvSpPr>
        <p:spPr>
          <a:xfrm>
            <a:off x="14281920" y="4330080"/>
            <a:ext cx="594720" cy="62100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9" name="CustomShape 19"/>
          <p:cNvSpPr/>
          <p:nvPr/>
        </p:nvSpPr>
        <p:spPr>
          <a:xfrm>
            <a:off x="12500640" y="1405800"/>
            <a:ext cx="5619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0"/>
          <p:cNvSpPr/>
          <p:nvPr/>
        </p:nvSpPr>
        <p:spPr>
          <a:xfrm>
            <a:off x="12502800" y="2285280"/>
            <a:ext cx="8301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1" name="CustomShape 21"/>
          <p:cNvSpPr/>
          <p:nvPr/>
        </p:nvSpPr>
        <p:spPr>
          <a:xfrm>
            <a:off x="13691520" y="1405800"/>
            <a:ext cx="74340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2" name="CustomShape 22"/>
          <p:cNvSpPr/>
          <p:nvPr/>
        </p:nvSpPr>
        <p:spPr>
          <a:xfrm>
            <a:off x="13686840" y="3711240"/>
            <a:ext cx="594720" cy="62100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3" name="CustomShape 23"/>
          <p:cNvSpPr/>
          <p:nvPr/>
        </p:nvSpPr>
        <p:spPr>
          <a:xfrm>
            <a:off x="11533680" y="6555600"/>
            <a:ext cx="7426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47572A73-F6E1-429C-BB54-6D30DEF772A7}" type="slidenum">
              <a:rPr lang="en-US" sz="800" b="0" strike="noStrike" spc="-1">
                <a:solidFill>
                  <a:srgbClr val="808080"/>
                </a:solidFill>
                <a:latin typeface="Verdan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4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315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6522839" y="1845000"/>
            <a:ext cx="5469463" cy="11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25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12ABDB"/>
                </a:solidFill>
                <a:latin typeface="Verdana"/>
              </a:rPr>
              <a:t>Fresh  Grads – Group Project</a:t>
            </a:r>
            <a:endParaRPr lang="en-US" sz="2600" b="0" strike="noStrike" spc="-1" dirty="0">
              <a:solidFill>
                <a:srgbClr val="000000"/>
              </a:solidFill>
              <a:latin typeface="Verdana"/>
            </a:endParaRPr>
          </a:p>
          <a:p>
            <a:pPr algn="r">
              <a:lnSpc>
                <a:spcPts val="2999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2600" spc="-1" dirty="0">
                <a:solidFill>
                  <a:srgbClr val="12ABDB"/>
                </a:solidFill>
                <a:latin typeface="Verdana"/>
              </a:rPr>
              <a:t>Retail</a:t>
            </a:r>
            <a:r>
              <a:rPr lang="en-US" sz="2600" b="0" strike="noStrike" spc="-1" dirty="0">
                <a:solidFill>
                  <a:srgbClr val="12ABDB"/>
                </a:solidFill>
                <a:latin typeface="Verdana"/>
              </a:rPr>
              <a:t> Store Management System</a:t>
            </a:r>
            <a:endParaRPr lang="en-US" sz="2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41969-D73A-288E-A9BB-2B4C755E87CB}"/>
              </a:ext>
            </a:extLst>
          </p:cNvPr>
          <p:cNvSpPr txBox="1"/>
          <p:nvPr/>
        </p:nvSpPr>
        <p:spPr>
          <a:xfrm>
            <a:off x="7709338" y="3244334"/>
            <a:ext cx="610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Yogesh Rahangdale - 46291849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A28E-6F3B-485F-1741-0374E82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6385D-313F-3C49-C0A5-FA405478B2F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A4C306E1-6988-D2A6-58F1-E12438D1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BBAC-AB17-B833-6025-6EFEF72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30D4-90AA-561B-CA32-2C3326945D2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33B31A-638D-78A0-0936-B1B26AAE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34"/>
            <a:ext cx="12192000" cy="75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400A-42DA-F0F4-4697-D89FF4AB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D4238-AD1D-A891-505E-C425EC08522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E25F656-4042-A78C-28EB-2A89C59E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14"/>
            <a:ext cx="1219200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84083" y="1229710"/>
            <a:ext cx="7019437" cy="51500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FFFFFF"/>
                </a:solidFill>
                <a:latin typeface="Verdana"/>
              </a:rPr>
              <a:t>Login for Admin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FFFFFF"/>
                </a:solidFill>
                <a:latin typeface="Verdana"/>
              </a:rPr>
              <a:t>Logout for Admin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Users should be able to create the bugs.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Admin should be able to perform below operations: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1. </a:t>
            </a:r>
            <a:r>
              <a:rPr lang="en-IN" sz="1600" spc="-1" dirty="0">
                <a:solidFill>
                  <a:srgbClr val="FFFFFF"/>
                </a:solidFill>
                <a:latin typeface="Verdana"/>
              </a:rPr>
              <a:t>Manage Product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2. </a:t>
            </a:r>
            <a:r>
              <a:rPr lang="en-IN" sz="1600" spc="-1" dirty="0">
                <a:solidFill>
                  <a:srgbClr val="FFFFFF"/>
                </a:solidFill>
                <a:latin typeface="Verdana"/>
              </a:rPr>
              <a:t>Manage Product Type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3. </a:t>
            </a:r>
            <a:r>
              <a:rPr lang="en-IN" sz="1600" spc="-1" dirty="0">
                <a:solidFill>
                  <a:srgbClr val="FFFFFF"/>
                </a:solidFill>
                <a:latin typeface="Verdana"/>
              </a:rPr>
              <a:t>Manage Bill.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FFFFFF"/>
                </a:solidFill>
                <a:latin typeface="Verdana"/>
              </a:rPr>
              <a:t>4. </a:t>
            </a:r>
            <a:r>
              <a:rPr lang="en-IN" sz="1600" spc="-1" dirty="0">
                <a:solidFill>
                  <a:srgbClr val="FFFFFF"/>
                </a:solidFill>
                <a:latin typeface="Verdana"/>
              </a:rPr>
              <a:t>Cart</a:t>
            </a: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ts val="2001"/>
              </a:lnSpc>
              <a:spcAft>
                <a:spcPts val="1800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407880" y="217080"/>
            <a:ext cx="10044360" cy="6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Verdana"/>
                <a:ea typeface="Verdana"/>
              </a:rPr>
              <a:t>Problem Statement</a:t>
            </a:r>
            <a:endParaRPr lang="en-US" sz="26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7712640" y="251280"/>
            <a:ext cx="359388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407880" y="404640"/>
            <a:ext cx="6983640" cy="86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70AD"/>
                </a:solidFill>
                <a:latin typeface="Verdana"/>
              </a:rPr>
              <a:t>Plan</a:t>
            </a:r>
            <a:endParaRPr lang="en-US" sz="2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417600" y="1199160"/>
            <a:ext cx="5588280" cy="501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7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 Design </a:t>
            </a:r>
            <a:endParaRPr lang="en-US" sz="1800" b="0" strike="noStrike" spc="-1">
              <a:latin typeface="Arial"/>
            </a:endParaRPr>
          </a:p>
          <a:p>
            <a:pPr marL="806400" lvl="2" indent="-3427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Generate the skeleton as per class design provided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400" b="0" strike="noStrike" spc="-1">
              <a:latin typeface="Arial"/>
            </a:endParaRPr>
          </a:p>
          <a:p>
            <a:pPr marL="343080" indent="-3427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TDD approach</a:t>
            </a:r>
            <a:endParaRPr lang="en-US" sz="1800" b="0" strike="noStrike" spc="-1">
              <a:latin typeface="Arial"/>
            </a:endParaRPr>
          </a:p>
          <a:p>
            <a:pPr marL="806400" lvl="2" indent="-3427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Identify test cases for each module</a:t>
            </a:r>
            <a:endParaRPr lang="en-US" sz="1400" b="0" strike="noStrike" spc="-1">
              <a:latin typeface="Arial"/>
            </a:endParaRPr>
          </a:p>
          <a:p>
            <a:pPr marL="806400" lvl="2" indent="-3427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Write Failing Test cases</a:t>
            </a:r>
            <a:endParaRPr lang="en-US" sz="1400" b="0" strike="noStrike" spc="-1">
              <a:latin typeface="Arial"/>
            </a:endParaRPr>
          </a:p>
          <a:p>
            <a:pPr marL="806400" lvl="2" indent="-342720">
              <a:lnSpc>
                <a:spcPts val="1599"/>
              </a:lnSpc>
              <a:spcAft>
                <a:spcPts val="601"/>
              </a:spcAft>
              <a:buClr>
                <a:srgbClr val="0070AD"/>
              </a:buClr>
              <a:buFont typeface="Verdana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Verdana"/>
              </a:rPr>
              <a:t>Convert the Test Cases in GREEN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</a:pPr>
            <a:endParaRPr lang="en-US" sz="1400" b="0" strike="noStrike" spc="-1">
              <a:latin typeface="Arial"/>
            </a:endParaRPr>
          </a:p>
          <a:p>
            <a:pPr marL="343080" indent="-342720">
              <a:lnSpc>
                <a:spcPts val="2200"/>
              </a:lnSpc>
              <a:spcAft>
                <a:spcPts val="601"/>
              </a:spcAft>
              <a:buClr>
                <a:srgbClr val="000000"/>
              </a:buClr>
              <a:buFont typeface="Verdana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Implement the case study in incremental manner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2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057360" y="374076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FFFFFF"/>
                </a:solidFill>
                <a:latin typeface="Verdana"/>
              </a:rPr>
              <a:t>Cart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6508440" y="12942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"/>
          <p:cNvSpPr/>
          <p:nvPr/>
        </p:nvSpPr>
        <p:spPr>
          <a:xfrm>
            <a:off x="2967120" y="120636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pc="-1" dirty="0">
                <a:solidFill>
                  <a:srgbClr val="FFFFFF"/>
                </a:solidFill>
                <a:latin typeface="Verdana"/>
              </a:rPr>
              <a:t>Manage Product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2987280" y="371304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pc="-1" dirty="0">
                <a:solidFill>
                  <a:srgbClr val="FFFFFF"/>
                </a:solidFill>
                <a:latin typeface="Verdana"/>
              </a:rPr>
              <a:t>Manage Bill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9082440" y="1350000"/>
            <a:ext cx="1445400" cy="2060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6"/>
          <p:cNvSpPr/>
          <p:nvPr/>
        </p:nvSpPr>
        <p:spPr>
          <a:xfrm>
            <a:off x="9082080" y="5457240"/>
            <a:ext cx="1446120" cy="0"/>
          </a:xfrm>
          <a:prstGeom prst="line">
            <a:avLst/>
          </a:prstGeom>
          <a:ln w="47625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7"/>
          <p:cNvSpPr/>
          <p:nvPr/>
        </p:nvSpPr>
        <p:spPr>
          <a:xfrm>
            <a:off x="1156320" y="340560"/>
            <a:ext cx="573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5973480" y="1252800"/>
            <a:ext cx="2076480" cy="196164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pc="-1" dirty="0">
                <a:solidFill>
                  <a:srgbClr val="FFFFFF"/>
                </a:solidFill>
                <a:latin typeface="Verdana"/>
              </a:rPr>
              <a:t>Manage Product Type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4846-2A0E-6599-05B3-10D3FBED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F08F-AAD7-E756-BD40-FAABB3E5E4A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9038344-8927-CB62-29A4-AEE95E92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2DB6-CEC3-D3EB-213C-57249F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3BB3-2345-B6A1-1C7A-61952C6B400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35E84F-1071-5636-6377-4E1C63CCE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"/>
            <a:ext cx="12192000" cy="67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A73D-C6D0-1A4A-EB0F-7ED786BF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30E1-4E85-6152-D65C-3E97D95A233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589923-3D31-0FB7-0F27-669A9C6F8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62"/>
            <a:ext cx="12192000" cy="61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1815-3458-3245-E584-65857266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68F16-91EF-494E-90DA-52CF99CA24B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4F21F4-0EE6-2213-16B5-61B42BC5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89"/>
            <a:ext cx="12192000" cy="61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F210-90ED-C402-DEB3-3D993B61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D802-2933-5C73-DCFB-A476D554FC4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334871-353D-45DE-A35B-787BEF2F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219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10936</TotalTime>
  <Words>102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Rahangdale, Yogesh</cp:lastModifiedBy>
  <cp:revision>58</cp:revision>
  <dcterms:created xsi:type="dcterms:W3CDTF">2018-05-28T05:37:39Z</dcterms:created>
  <dcterms:modified xsi:type="dcterms:W3CDTF">2023-08-24T16:45:02Z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