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62668" y="2628900"/>
            <a:ext cx="10488867" cy="2308324"/>
          </a:xfrm>
          <a:prstGeom prst="rect">
            <a:avLst/>
          </a:prstGeom>
          <a:noFill/>
        </p:spPr>
        <p:txBody>
          <a:bodyPr wrap="square" rtlCol="0">
            <a:spAutoFit/>
          </a:bodyPr>
          <a:lstStyle/>
          <a:p>
            <a:r>
              <a:rPr lang="en-US" sz="2400" dirty="0"/>
              <a:t>STUDENT NAME</a:t>
            </a:r>
            <a:r>
              <a:rPr lang="en-AI" sz="2400" dirty="0"/>
              <a:t>   </a:t>
            </a:r>
            <a:r>
              <a:rPr lang="en-US" sz="2400" dirty="0"/>
              <a:t>:</a:t>
            </a:r>
            <a:r>
              <a:rPr lang="en-GB" sz="2400" dirty="0"/>
              <a:t> </a:t>
            </a:r>
            <a:r>
              <a:rPr lang="en-AI" sz="2400" dirty="0"/>
              <a:t> </a:t>
            </a:r>
            <a:r>
              <a:rPr lang="en-GB" sz="2400" dirty="0"/>
              <a:t>YOGESH K</a:t>
            </a:r>
            <a:endParaRPr lang="en-AI" sz="2400" dirty="0"/>
          </a:p>
          <a:p>
            <a:r>
              <a:rPr lang="en-US" sz="2400" dirty="0"/>
              <a:t>REGISTER NO</a:t>
            </a:r>
            <a:r>
              <a:rPr lang="en-AI" sz="2400" dirty="0"/>
              <a:t>        </a:t>
            </a:r>
            <a:r>
              <a:rPr lang="en-US" sz="2400" dirty="0"/>
              <a:t>:</a:t>
            </a:r>
            <a:r>
              <a:rPr lang="en-AI" sz="2400" dirty="0"/>
              <a:t>  22011110360</a:t>
            </a:r>
            <a:r>
              <a:rPr lang="en-GB" sz="2400" dirty="0"/>
              <a:t>83</a:t>
            </a:r>
            <a:endParaRPr lang="en-AI" sz="2400" dirty="0"/>
          </a:p>
          <a:p>
            <a:r>
              <a:rPr lang="en-AI" sz="2400" dirty="0"/>
              <a:t>NM ID                     :</a:t>
            </a:r>
            <a:r>
              <a:rPr lang="en-GB" sz="2400" dirty="0"/>
              <a:t>  17B90491B439F758FC34809CFAA8B6E1</a:t>
            </a:r>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Manikandan R</cp:lastModifiedBy>
  <cp:revision>27</cp:revision>
  <dcterms:created xsi:type="dcterms:W3CDTF">2024-03-29T15:07:22Z</dcterms:created>
  <dcterms:modified xsi:type="dcterms:W3CDTF">2024-09-11T07:06:05Z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