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Property By Key Metrix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lineStackedColumnComboChart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% Revenue by category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Trend By Key Metrics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6bb8bf37-dc30-4f7d-9fc3-67accc6752f2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7a0f771d0213476c" /><Relationship Type="http://schemas.openxmlformats.org/officeDocument/2006/relationships/slideLayout" Target="/ppt/slideLayouts/slideLayout8.xml" Id="R3951263336b545e0" /><Relationship Type="http://schemas.openxmlformats.org/officeDocument/2006/relationships/hyperlink" Target="https://app.powerbi.com/groups/me/reports/6bb8bf37-dc30-4f7d-9fc3-67accc6752f2/?pbi_source=PowerPoint" TargetMode="External" Id="RelId0" /><Relationship Type="http://schemas.openxmlformats.org/officeDocument/2006/relationships/image" Target="/ppt/media/image4.png" Id="imgId80567401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Hospitality Project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3/6/2025 6:27:55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3/5/2025 4:56:06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slicer ,slicer ,slicer ,slicer ,Property By Key Metrix ,lineStackedColumnComboChart ,shape ,shape ,shape ,shape ,shape ,shape ,shape ,cardVisual ,tableEx ,% Revenue by category ,Trend By Key Metrics ,shape ,textbox ,shape ,textbox ,image ,tableEx ,tableEx ,tableEx ,tableEx ,tableEx ,tableEx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056740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4775" y="0"/>
            <a:ext cx="11963400" cy="684847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Home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