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22"/>
  </p:notesMasterIdLst>
  <p:handoutMasterIdLst>
    <p:handoutMasterId r:id="rId23"/>
  </p:handoutMasterIdLst>
  <p:sldIdLst>
    <p:sldId id="265" r:id="rId3"/>
    <p:sldId id="2147470173" r:id="rId4"/>
    <p:sldId id="2147470177" r:id="rId5"/>
    <p:sldId id="2147470190" r:id="rId6"/>
    <p:sldId id="2147470174" r:id="rId7"/>
    <p:sldId id="2147470191" r:id="rId8"/>
    <p:sldId id="2147470189" r:id="rId9"/>
    <p:sldId id="2147470185" r:id="rId10"/>
    <p:sldId id="2147470175" r:id="rId11"/>
    <p:sldId id="2147470179" r:id="rId12"/>
    <p:sldId id="2147470181" r:id="rId13"/>
    <p:sldId id="2147470182" r:id="rId14"/>
    <p:sldId id="2147470192" r:id="rId15"/>
    <p:sldId id="2147470193" r:id="rId16"/>
    <p:sldId id="2147470183" r:id="rId17"/>
    <p:sldId id="2147470186" r:id="rId18"/>
    <p:sldId id="2147470184" r:id="rId19"/>
    <p:sldId id="2147470188" r:id="rId20"/>
    <p:sldId id="214747018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 Options" id="{5DA87E49-B1F9-4615-AAD2-1180FCB9D3FD}">
          <p14:sldIdLst>
            <p14:sldId id="265"/>
            <p14:sldId id="2147470173"/>
            <p14:sldId id="2147470177"/>
            <p14:sldId id="2147470190"/>
            <p14:sldId id="2147470174"/>
            <p14:sldId id="2147470191"/>
            <p14:sldId id="2147470189"/>
            <p14:sldId id="2147470185"/>
            <p14:sldId id="2147470175"/>
            <p14:sldId id="2147470179"/>
            <p14:sldId id="2147470181"/>
            <p14:sldId id="2147470182"/>
            <p14:sldId id="2147470192"/>
            <p14:sldId id="2147470193"/>
            <p14:sldId id="2147470183"/>
            <p14:sldId id="2147470186"/>
            <p14:sldId id="2147470184"/>
            <p14:sldId id="2147470188"/>
          </p14:sldIdLst>
        </p14:section>
        <p14:section name="Content Layouts - Light" id="{B5F48761-CB7C-4D49-9645-E85CAFEE7405}">
          <p14:sldIdLst>
            <p14:sldId id="2147470187"/>
          </p14:sldIdLst>
        </p14:section>
        <p14:section name="Thank You" id="{F63B307F-DDAF-4D0E-BD31-3B515431C268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4"/>
    <a:srgbClr val="3C2CDA"/>
    <a:srgbClr val="CBD0E5"/>
    <a:srgbClr val="271FC1"/>
    <a:srgbClr val="08126E"/>
    <a:srgbClr val="281DBB"/>
    <a:srgbClr val="EEF2F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3400" autoAdjust="0"/>
  </p:normalViewPr>
  <p:slideViewPr>
    <p:cSldViewPr snapToGrid="0">
      <p:cViewPr>
        <p:scale>
          <a:sx n="70" d="100"/>
          <a:sy n="70" d="100"/>
        </p:scale>
        <p:origin x="123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80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33FBA-825B-4F8F-955B-78AEF251F60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0271FE0-485F-44A6-999C-3898056858C1}">
      <dgm:prSet/>
      <dgm:spPr/>
      <dgm:t>
        <a:bodyPr/>
        <a:lstStyle/>
        <a:p>
          <a:r>
            <a:rPr lang="en-IN" b="1"/>
            <a:t>Frontend:</a:t>
          </a:r>
          <a:endParaRPr lang="en-IN"/>
        </a:p>
      </dgm:t>
    </dgm:pt>
    <dgm:pt modelId="{9C3D5BC0-2AB2-4763-8FF0-DCF8D51FCFA7}" type="parTrans" cxnId="{5492904E-85A9-450D-BF20-3B88617A87A4}">
      <dgm:prSet/>
      <dgm:spPr/>
      <dgm:t>
        <a:bodyPr/>
        <a:lstStyle/>
        <a:p>
          <a:endParaRPr lang="en-IN"/>
        </a:p>
      </dgm:t>
    </dgm:pt>
    <dgm:pt modelId="{A5E856A8-2122-4098-803B-FA854299FE45}" type="sibTrans" cxnId="{5492904E-85A9-450D-BF20-3B88617A87A4}">
      <dgm:prSet/>
      <dgm:spPr/>
      <dgm:t>
        <a:bodyPr/>
        <a:lstStyle/>
        <a:p>
          <a:endParaRPr lang="en-IN"/>
        </a:p>
      </dgm:t>
    </dgm:pt>
    <dgm:pt modelId="{4A8FE916-EFFF-4B48-AD4E-0FBB3B55936A}" type="pres">
      <dgm:prSet presAssocID="{A5833FBA-825B-4F8F-955B-78AEF251F603}" presName="Name0" presStyleCnt="0">
        <dgm:presLayoutVars>
          <dgm:dir/>
          <dgm:animLvl val="lvl"/>
          <dgm:resizeHandles val="exact"/>
        </dgm:presLayoutVars>
      </dgm:prSet>
      <dgm:spPr/>
    </dgm:pt>
    <dgm:pt modelId="{976E6299-5399-4363-8E47-3686554A31CA}" type="pres">
      <dgm:prSet presAssocID="{C0271FE0-485F-44A6-999C-3898056858C1}" presName="linNode" presStyleCnt="0"/>
      <dgm:spPr/>
    </dgm:pt>
    <dgm:pt modelId="{38260B9F-9D73-48FF-8CA8-704B39EAF755}" type="pres">
      <dgm:prSet presAssocID="{C0271FE0-485F-44A6-999C-3898056858C1}" presName="parentText" presStyleLbl="node1" presStyleIdx="0" presStyleCnt="1" custLinFactNeighborX="3645">
        <dgm:presLayoutVars>
          <dgm:chMax val="1"/>
          <dgm:bulletEnabled val="1"/>
        </dgm:presLayoutVars>
      </dgm:prSet>
      <dgm:spPr/>
    </dgm:pt>
  </dgm:ptLst>
  <dgm:cxnLst>
    <dgm:cxn modelId="{35F18C1D-1985-4CA3-9615-93BF30FFB98E}" type="presOf" srcId="{A5833FBA-825B-4F8F-955B-78AEF251F603}" destId="{4A8FE916-EFFF-4B48-AD4E-0FBB3B55936A}" srcOrd="0" destOrd="0" presId="urn:microsoft.com/office/officeart/2005/8/layout/vList5"/>
    <dgm:cxn modelId="{5492904E-85A9-450D-BF20-3B88617A87A4}" srcId="{A5833FBA-825B-4F8F-955B-78AEF251F603}" destId="{C0271FE0-485F-44A6-999C-3898056858C1}" srcOrd="0" destOrd="0" parTransId="{9C3D5BC0-2AB2-4763-8FF0-DCF8D51FCFA7}" sibTransId="{A5E856A8-2122-4098-803B-FA854299FE45}"/>
    <dgm:cxn modelId="{28288FCA-B540-40DC-9C5E-1353D97AC8A6}" type="presOf" srcId="{C0271FE0-485F-44A6-999C-3898056858C1}" destId="{38260B9F-9D73-48FF-8CA8-704B39EAF755}" srcOrd="0" destOrd="0" presId="urn:microsoft.com/office/officeart/2005/8/layout/vList5"/>
    <dgm:cxn modelId="{789DCFA5-BF68-467D-BFDA-8F4E777D369D}" type="presParOf" srcId="{4A8FE916-EFFF-4B48-AD4E-0FBB3B55936A}" destId="{976E6299-5399-4363-8E47-3686554A31CA}" srcOrd="0" destOrd="0" presId="urn:microsoft.com/office/officeart/2005/8/layout/vList5"/>
    <dgm:cxn modelId="{A0DAC578-A0E2-47A6-9934-CD65DD9DDD0C}" type="presParOf" srcId="{976E6299-5399-4363-8E47-3686554A31CA}" destId="{38260B9F-9D73-48FF-8CA8-704B39EAF75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3FBD10-FE20-45D8-8A7E-B00B3E9DE19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026B776-7171-45E3-BB74-536144C285EA}">
      <dgm:prSet/>
      <dgm:spPr/>
      <dgm:t>
        <a:bodyPr/>
        <a:lstStyle/>
        <a:p>
          <a:pPr algn="l"/>
          <a:r>
            <a:rPr lang="en-IN" b="1" dirty="0"/>
            <a:t>Backend:    </a:t>
          </a:r>
          <a:endParaRPr lang="en-IN" dirty="0"/>
        </a:p>
      </dgm:t>
    </dgm:pt>
    <dgm:pt modelId="{6B2B467B-7702-43DD-94E7-F393E4369C16}" type="parTrans" cxnId="{683E3152-8CA4-472B-A6ED-EFD315118D66}">
      <dgm:prSet/>
      <dgm:spPr/>
      <dgm:t>
        <a:bodyPr/>
        <a:lstStyle/>
        <a:p>
          <a:endParaRPr lang="en-IN"/>
        </a:p>
      </dgm:t>
    </dgm:pt>
    <dgm:pt modelId="{A2FFD251-7F5F-43AA-9015-D4C39EC346F1}" type="sibTrans" cxnId="{683E3152-8CA4-472B-A6ED-EFD315118D66}">
      <dgm:prSet/>
      <dgm:spPr/>
      <dgm:t>
        <a:bodyPr/>
        <a:lstStyle/>
        <a:p>
          <a:endParaRPr lang="en-IN"/>
        </a:p>
      </dgm:t>
    </dgm:pt>
    <dgm:pt modelId="{BEF5F87B-EBC4-4F2D-A7C1-675A80768A34}">
      <dgm:prSet/>
      <dgm:spPr/>
      <dgm:t>
        <a:bodyPr/>
        <a:lstStyle/>
        <a:p>
          <a:r>
            <a:rPr lang="en-IN"/>
            <a:t>API Gateway (Node.js, Python, or Ruby)    </a:t>
          </a:r>
        </a:p>
      </dgm:t>
    </dgm:pt>
    <dgm:pt modelId="{22320446-93A8-4F6E-B157-03D5C0551226}" type="parTrans" cxnId="{82446BF0-2FA0-4A42-95BB-219CBCB8BDD2}">
      <dgm:prSet/>
      <dgm:spPr/>
      <dgm:t>
        <a:bodyPr/>
        <a:lstStyle/>
        <a:p>
          <a:endParaRPr lang="en-IN"/>
        </a:p>
      </dgm:t>
    </dgm:pt>
    <dgm:pt modelId="{302E3E56-76BB-4642-9C9E-F859A199EDE5}" type="sibTrans" cxnId="{82446BF0-2FA0-4A42-95BB-219CBCB8BDD2}">
      <dgm:prSet/>
      <dgm:spPr/>
      <dgm:t>
        <a:bodyPr/>
        <a:lstStyle/>
        <a:p>
          <a:endParaRPr lang="en-IN"/>
        </a:p>
      </dgm:t>
    </dgm:pt>
    <dgm:pt modelId="{E309A606-BE56-4440-A950-CC015605738F}">
      <dgm:prSet/>
      <dgm:spPr/>
      <dgm:t>
        <a:bodyPr/>
        <a:lstStyle/>
        <a:p>
          <a:r>
            <a:rPr lang="en-IN"/>
            <a:t>Application Server (Node.js, Python, or Ruby)  </a:t>
          </a:r>
        </a:p>
      </dgm:t>
    </dgm:pt>
    <dgm:pt modelId="{5294AE14-BD65-433A-8AC6-159CEC3071DA}" type="parTrans" cxnId="{EF69101A-E29B-4B6D-BC8E-2EB17588358D}">
      <dgm:prSet/>
      <dgm:spPr/>
      <dgm:t>
        <a:bodyPr/>
        <a:lstStyle/>
        <a:p>
          <a:endParaRPr lang="en-IN"/>
        </a:p>
      </dgm:t>
    </dgm:pt>
    <dgm:pt modelId="{A676BF18-EE2E-4178-86BF-A4155604B63B}" type="sibTrans" cxnId="{EF69101A-E29B-4B6D-BC8E-2EB17588358D}">
      <dgm:prSet/>
      <dgm:spPr/>
      <dgm:t>
        <a:bodyPr/>
        <a:lstStyle/>
        <a:p>
          <a:endParaRPr lang="en-IN"/>
        </a:p>
      </dgm:t>
    </dgm:pt>
    <dgm:pt modelId="{C9F5907A-1872-41F3-BC70-B28A0393A08D}">
      <dgm:prSet/>
      <dgm:spPr/>
      <dgm:t>
        <a:bodyPr/>
        <a:lstStyle/>
        <a:p>
          <a:r>
            <a:rPr lang="en-IN"/>
            <a:t>Database (Relational or NoSQL)</a:t>
          </a:r>
        </a:p>
      </dgm:t>
    </dgm:pt>
    <dgm:pt modelId="{1B6B7A71-D7CA-47BC-AF5B-61068C525C7C}" type="parTrans" cxnId="{1BB1D418-EA77-4853-ACB8-3C2B339A23DA}">
      <dgm:prSet/>
      <dgm:spPr/>
      <dgm:t>
        <a:bodyPr/>
        <a:lstStyle/>
        <a:p>
          <a:endParaRPr lang="en-IN"/>
        </a:p>
      </dgm:t>
    </dgm:pt>
    <dgm:pt modelId="{8B041A78-7714-40F5-A11E-93A696CD1359}" type="sibTrans" cxnId="{1BB1D418-EA77-4853-ACB8-3C2B339A23DA}">
      <dgm:prSet/>
      <dgm:spPr/>
      <dgm:t>
        <a:bodyPr/>
        <a:lstStyle/>
        <a:p>
          <a:endParaRPr lang="en-IN"/>
        </a:p>
      </dgm:t>
    </dgm:pt>
    <dgm:pt modelId="{38E4D265-4A25-4510-9B16-1172F01FF818}" type="pres">
      <dgm:prSet presAssocID="{8F3FBD10-FE20-45D8-8A7E-B00B3E9DE19D}" presName="Name0" presStyleCnt="0">
        <dgm:presLayoutVars>
          <dgm:dir/>
          <dgm:animLvl val="lvl"/>
          <dgm:resizeHandles val="exact"/>
        </dgm:presLayoutVars>
      </dgm:prSet>
      <dgm:spPr/>
    </dgm:pt>
    <dgm:pt modelId="{8AF4FDBD-D7AD-4A2B-BE7D-5A9EE657109E}" type="pres">
      <dgm:prSet presAssocID="{5026B776-7171-45E3-BB74-536144C285EA}" presName="linNode" presStyleCnt="0"/>
      <dgm:spPr/>
    </dgm:pt>
    <dgm:pt modelId="{D542E77D-55FC-40BD-93FD-73F7013D08B3}" type="pres">
      <dgm:prSet presAssocID="{5026B776-7171-45E3-BB74-536144C285E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A2130E2-4DF0-443D-A85A-3FFABE80D3D4}" type="pres">
      <dgm:prSet presAssocID="{A2FFD251-7F5F-43AA-9015-D4C39EC346F1}" presName="sp" presStyleCnt="0"/>
      <dgm:spPr/>
    </dgm:pt>
    <dgm:pt modelId="{2A2C341E-BAAA-4091-B68B-1945BAAE07A0}" type="pres">
      <dgm:prSet presAssocID="{BEF5F87B-EBC4-4F2D-A7C1-675A80768A34}" presName="linNode" presStyleCnt="0"/>
      <dgm:spPr/>
    </dgm:pt>
    <dgm:pt modelId="{522828F1-4B61-497F-B8CA-F23000ACE81F}" type="pres">
      <dgm:prSet presAssocID="{BEF5F87B-EBC4-4F2D-A7C1-675A80768A3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9A71D88-9BEB-426A-B2C8-758ECE6B1E78}" type="pres">
      <dgm:prSet presAssocID="{302E3E56-76BB-4642-9C9E-F859A199EDE5}" presName="sp" presStyleCnt="0"/>
      <dgm:spPr/>
    </dgm:pt>
    <dgm:pt modelId="{DE5B552B-41B5-4DB1-8FB3-99B702753BF3}" type="pres">
      <dgm:prSet presAssocID="{E309A606-BE56-4440-A950-CC015605738F}" presName="linNode" presStyleCnt="0"/>
      <dgm:spPr/>
    </dgm:pt>
    <dgm:pt modelId="{67E05221-E9E2-484F-BAAB-35BE1ED67F04}" type="pres">
      <dgm:prSet presAssocID="{E309A606-BE56-4440-A950-CC015605738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6366137-9EB7-4544-8114-39147EA0DC10}" type="pres">
      <dgm:prSet presAssocID="{A676BF18-EE2E-4178-86BF-A4155604B63B}" presName="sp" presStyleCnt="0"/>
      <dgm:spPr/>
    </dgm:pt>
    <dgm:pt modelId="{A5037E1F-9CAE-4B06-8506-B1574AE257EF}" type="pres">
      <dgm:prSet presAssocID="{C9F5907A-1872-41F3-BC70-B28A0393A08D}" presName="linNode" presStyleCnt="0"/>
      <dgm:spPr/>
    </dgm:pt>
    <dgm:pt modelId="{DF71A4FA-6678-4BD3-B764-80F4289E0631}" type="pres">
      <dgm:prSet presAssocID="{C9F5907A-1872-41F3-BC70-B28A0393A08D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1AD8015-21BF-459F-9F73-E945383AFFBD}" type="presOf" srcId="{E309A606-BE56-4440-A950-CC015605738F}" destId="{67E05221-E9E2-484F-BAAB-35BE1ED67F04}" srcOrd="0" destOrd="0" presId="urn:microsoft.com/office/officeart/2005/8/layout/vList5"/>
    <dgm:cxn modelId="{1BB1D418-EA77-4853-ACB8-3C2B339A23DA}" srcId="{8F3FBD10-FE20-45D8-8A7E-B00B3E9DE19D}" destId="{C9F5907A-1872-41F3-BC70-B28A0393A08D}" srcOrd="3" destOrd="0" parTransId="{1B6B7A71-D7CA-47BC-AF5B-61068C525C7C}" sibTransId="{8B041A78-7714-40F5-A11E-93A696CD1359}"/>
    <dgm:cxn modelId="{EF69101A-E29B-4B6D-BC8E-2EB17588358D}" srcId="{8F3FBD10-FE20-45D8-8A7E-B00B3E9DE19D}" destId="{E309A606-BE56-4440-A950-CC015605738F}" srcOrd="2" destOrd="0" parTransId="{5294AE14-BD65-433A-8AC6-159CEC3071DA}" sibTransId="{A676BF18-EE2E-4178-86BF-A4155604B63B}"/>
    <dgm:cxn modelId="{E7A3A224-B6A7-4E87-9110-CF8CAD8C1132}" type="presOf" srcId="{C9F5907A-1872-41F3-BC70-B28A0393A08D}" destId="{DF71A4FA-6678-4BD3-B764-80F4289E0631}" srcOrd="0" destOrd="0" presId="urn:microsoft.com/office/officeart/2005/8/layout/vList5"/>
    <dgm:cxn modelId="{E3D52933-84A8-4E94-A35A-2EF7A9A6AB3B}" type="presOf" srcId="{5026B776-7171-45E3-BB74-536144C285EA}" destId="{D542E77D-55FC-40BD-93FD-73F7013D08B3}" srcOrd="0" destOrd="0" presId="urn:microsoft.com/office/officeart/2005/8/layout/vList5"/>
    <dgm:cxn modelId="{683E3152-8CA4-472B-A6ED-EFD315118D66}" srcId="{8F3FBD10-FE20-45D8-8A7E-B00B3E9DE19D}" destId="{5026B776-7171-45E3-BB74-536144C285EA}" srcOrd="0" destOrd="0" parTransId="{6B2B467B-7702-43DD-94E7-F393E4369C16}" sibTransId="{A2FFD251-7F5F-43AA-9015-D4C39EC346F1}"/>
    <dgm:cxn modelId="{BAC4EE56-0DBD-4850-9923-DF54E3C7D654}" type="presOf" srcId="{BEF5F87B-EBC4-4F2D-A7C1-675A80768A34}" destId="{522828F1-4B61-497F-B8CA-F23000ACE81F}" srcOrd="0" destOrd="0" presId="urn:microsoft.com/office/officeart/2005/8/layout/vList5"/>
    <dgm:cxn modelId="{4F4D8BB0-9EA9-4BF6-BC7C-5D11FD4325E5}" type="presOf" srcId="{8F3FBD10-FE20-45D8-8A7E-B00B3E9DE19D}" destId="{38E4D265-4A25-4510-9B16-1172F01FF818}" srcOrd="0" destOrd="0" presId="urn:microsoft.com/office/officeart/2005/8/layout/vList5"/>
    <dgm:cxn modelId="{82446BF0-2FA0-4A42-95BB-219CBCB8BDD2}" srcId="{8F3FBD10-FE20-45D8-8A7E-B00B3E9DE19D}" destId="{BEF5F87B-EBC4-4F2D-A7C1-675A80768A34}" srcOrd="1" destOrd="0" parTransId="{22320446-93A8-4F6E-B157-03D5C0551226}" sibTransId="{302E3E56-76BB-4642-9C9E-F859A199EDE5}"/>
    <dgm:cxn modelId="{CD67BC4E-482F-41DE-AEB0-759C1E595B5A}" type="presParOf" srcId="{38E4D265-4A25-4510-9B16-1172F01FF818}" destId="{8AF4FDBD-D7AD-4A2B-BE7D-5A9EE657109E}" srcOrd="0" destOrd="0" presId="urn:microsoft.com/office/officeart/2005/8/layout/vList5"/>
    <dgm:cxn modelId="{2F28D361-4DEB-4FE4-945C-AB78D115C25E}" type="presParOf" srcId="{8AF4FDBD-D7AD-4A2B-BE7D-5A9EE657109E}" destId="{D542E77D-55FC-40BD-93FD-73F7013D08B3}" srcOrd="0" destOrd="0" presId="urn:microsoft.com/office/officeart/2005/8/layout/vList5"/>
    <dgm:cxn modelId="{D1E1D7E1-A681-49AD-B648-1E77ECAAE471}" type="presParOf" srcId="{38E4D265-4A25-4510-9B16-1172F01FF818}" destId="{DA2130E2-4DF0-443D-A85A-3FFABE80D3D4}" srcOrd="1" destOrd="0" presId="urn:microsoft.com/office/officeart/2005/8/layout/vList5"/>
    <dgm:cxn modelId="{7DCF5D21-C497-44D0-8B80-4AFD35AD7F6B}" type="presParOf" srcId="{38E4D265-4A25-4510-9B16-1172F01FF818}" destId="{2A2C341E-BAAA-4091-B68B-1945BAAE07A0}" srcOrd="2" destOrd="0" presId="urn:microsoft.com/office/officeart/2005/8/layout/vList5"/>
    <dgm:cxn modelId="{F1137F0A-A2E8-40D6-8444-5A54B9F5D979}" type="presParOf" srcId="{2A2C341E-BAAA-4091-B68B-1945BAAE07A0}" destId="{522828F1-4B61-497F-B8CA-F23000ACE81F}" srcOrd="0" destOrd="0" presId="urn:microsoft.com/office/officeart/2005/8/layout/vList5"/>
    <dgm:cxn modelId="{815C752D-82A3-4226-90E4-34BBABCCAFC6}" type="presParOf" srcId="{38E4D265-4A25-4510-9B16-1172F01FF818}" destId="{99A71D88-9BEB-426A-B2C8-758ECE6B1E78}" srcOrd="3" destOrd="0" presId="urn:microsoft.com/office/officeart/2005/8/layout/vList5"/>
    <dgm:cxn modelId="{BE7E1B0B-28F5-4068-A973-8C242F0CF197}" type="presParOf" srcId="{38E4D265-4A25-4510-9B16-1172F01FF818}" destId="{DE5B552B-41B5-4DB1-8FB3-99B702753BF3}" srcOrd="4" destOrd="0" presId="urn:microsoft.com/office/officeart/2005/8/layout/vList5"/>
    <dgm:cxn modelId="{891CD588-8776-4494-B526-42A4A3E104E0}" type="presParOf" srcId="{DE5B552B-41B5-4DB1-8FB3-99B702753BF3}" destId="{67E05221-E9E2-484F-BAAB-35BE1ED67F04}" srcOrd="0" destOrd="0" presId="urn:microsoft.com/office/officeart/2005/8/layout/vList5"/>
    <dgm:cxn modelId="{8D255CC5-D815-42BA-9D9F-85FE0502AE83}" type="presParOf" srcId="{38E4D265-4A25-4510-9B16-1172F01FF818}" destId="{26366137-9EB7-4544-8114-39147EA0DC10}" srcOrd="5" destOrd="0" presId="urn:microsoft.com/office/officeart/2005/8/layout/vList5"/>
    <dgm:cxn modelId="{80C3A1E2-A512-4445-A109-DB5B9B325F4D}" type="presParOf" srcId="{38E4D265-4A25-4510-9B16-1172F01FF818}" destId="{A5037E1F-9CAE-4B06-8506-B1574AE257EF}" srcOrd="6" destOrd="0" presId="urn:microsoft.com/office/officeart/2005/8/layout/vList5"/>
    <dgm:cxn modelId="{0375D0CA-34E8-415C-98F3-C84F636B89F4}" type="presParOf" srcId="{A5037E1F-9CAE-4B06-8506-B1574AE257EF}" destId="{DF71A4FA-6678-4BD3-B764-80F4289E063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136877-FA6F-4984-A95F-C63145C22C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8E283D4-71D8-4CFE-AD01-E87ADF8B4442}">
      <dgm:prSet/>
      <dgm:spPr/>
      <dgm:t>
        <a:bodyPr/>
        <a:lstStyle/>
        <a:p>
          <a:r>
            <a:rPr lang="en-IN" b="1"/>
            <a:t>AI/ML Module:   </a:t>
          </a:r>
          <a:endParaRPr lang="en-IN"/>
        </a:p>
      </dgm:t>
    </dgm:pt>
    <dgm:pt modelId="{5EF8601A-B821-4A2C-AB66-5B9C4770BF2D}" type="parTrans" cxnId="{9D34F561-123F-4177-A751-E238F33EB91C}">
      <dgm:prSet/>
      <dgm:spPr/>
      <dgm:t>
        <a:bodyPr/>
        <a:lstStyle/>
        <a:p>
          <a:endParaRPr lang="en-IN"/>
        </a:p>
      </dgm:t>
    </dgm:pt>
    <dgm:pt modelId="{9E75A5CF-8AB8-4C99-90D5-0003445A1F50}" type="sibTrans" cxnId="{9D34F561-123F-4177-A751-E238F33EB91C}">
      <dgm:prSet/>
      <dgm:spPr/>
      <dgm:t>
        <a:bodyPr/>
        <a:lstStyle/>
        <a:p>
          <a:endParaRPr lang="en-IN"/>
        </a:p>
      </dgm:t>
    </dgm:pt>
    <dgm:pt modelId="{A007CC38-DAF9-4634-9376-BE0EFC5ABF96}">
      <dgm:prSet/>
      <dgm:spPr/>
      <dgm:t>
        <a:bodyPr/>
        <a:lstStyle/>
        <a:p>
          <a:pPr algn="l"/>
          <a:r>
            <a:rPr lang="en-IN" dirty="0"/>
            <a:t>Machine Learning Framework (TensorFlow, </a:t>
          </a:r>
          <a:r>
            <a:rPr lang="en-IN" dirty="0" err="1"/>
            <a:t>PyTorch</a:t>
          </a:r>
          <a:r>
            <a:rPr lang="en-IN" dirty="0"/>
            <a:t>, or Scikit-learn)  </a:t>
          </a:r>
        </a:p>
      </dgm:t>
    </dgm:pt>
    <dgm:pt modelId="{4F26BD24-C811-46DE-BB54-1D80DE79908B}" type="parTrans" cxnId="{335347CB-19D6-4ED3-886A-4E42D96733B5}">
      <dgm:prSet/>
      <dgm:spPr/>
      <dgm:t>
        <a:bodyPr/>
        <a:lstStyle/>
        <a:p>
          <a:endParaRPr lang="en-IN"/>
        </a:p>
      </dgm:t>
    </dgm:pt>
    <dgm:pt modelId="{3C80A8A8-1058-4A07-A57E-D58061E14D23}" type="sibTrans" cxnId="{335347CB-19D6-4ED3-886A-4E42D96733B5}">
      <dgm:prSet/>
      <dgm:spPr/>
      <dgm:t>
        <a:bodyPr/>
        <a:lstStyle/>
        <a:p>
          <a:endParaRPr lang="en-IN"/>
        </a:p>
      </dgm:t>
    </dgm:pt>
    <dgm:pt modelId="{4096D587-E12C-4E5C-A0B8-24EFE3AF4F98}">
      <dgm:prSet/>
      <dgm:spPr/>
      <dgm:t>
        <a:bodyPr/>
        <a:lstStyle/>
        <a:p>
          <a:r>
            <a:rPr lang="en-IN" dirty="0"/>
            <a:t>Natural Language Processing (NLP) Library (NLTK, </a:t>
          </a:r>
          <a:r>
            <a:rPr lang="en-IN" dirty="0" err="1"/>
            <a:t>spaCy</a:t>
          </a:r>
          <a:r>
            <a:rPr lang="en-IN" dirty="0"/>
            <a:t>, or Stanford </a:t>
          </a:r>
          <a:r>
            <a:rPr lang="en-IN" dirty="0" err="1"/>
            <a:t>CoreNLP</a:t>
          </a:r>
          <a:r>
            <a:rPr lang="en-IN" dirty="0"/>
            <a:t>)</a:t>
          </a:r>
        </a:p>
      </dgm:t>
    </dgm:pt>
    <dgm:pt modelId="{D6E7DF4D-8D36-4B5B-B4BD-782F1EC9F8E6}" type="parTrans" cxnId="{CDD9191A-3E44-4728-8F16-F040EBB9821D}">
      <dgm:prSet/>
      <dgm:spPr/>
      <dgm:t>
        <a:bodyPr/>
        <a:lstStyle/>
        <a:p>
          <a:endParaRPr lang="en-IN"/>
        </a:p>
      </dgm:t>
    </dgm:pt>
    <dgm:pt modelId="{9F2EE908-796E-4CE8-930C-BE4217E0C001}" type="sibTrans" cxnId="{CDD9191A-3E44-4728-8F16-F040EBB9821D}">
      <dgm:prSet/>
      <dgm:spPr/>
      <dgm:t>
        <a:bodyPr/>
        <a:lstStyle/>
        <a:p>
          <a:endParaRPr lang="en-IN"/>
        </a:p>
      </dgm:t>
    </dgm:pt>
    <dgm:pt modelId="{AC0253E5-6EF8-4912-B75F-9294ED9E2635}" type="pres">
      <dgm:prSet presAssocID="{1F136877-FA6F-4984-A95F-C63145C22C08}" presName="linear" presStyleCnt="0">
        <dgm:presLayoutVars>
          <dgm:animLvl val="lvl"/>
          <dgm:resizeHandles val="exact"/>
        </dgm:presLayoutVars>
      </dgm:prSet>
      <dgm:spPr/>
    </dgm:pt>
    <dgm:pt modelId="{99745F24-561F-4F87-8DAD-0C68BA5BE7FF}" type="pres">
      <dgm:prSet presAssocID="{78E283D4-71D8-4CFE-AD01-E87ADF8B444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1E69ED-499B-433E-8014-23378FC49841}" type="pres">
      <dgm:prSet presAssocID="{9E75A5CF-8AB8-4C99-90D5-0003445A1F50}" presName="spacer" presStyleCnt="0"/>
      <dgm:spPr/>
    </dgm:pt>
    <dgm:pt modelId="{F278BDC9-AACC-4D7E-94BB-DA508DB5963E}" type="pres">
      <dgm:prSet presAssocID="{A007CC38-DAF9-4634-9376-BE0EFC5ABF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DE92AF-A982-4904-BF49-F1503A319892}" type="pres">
      <dgm:prSet presAssocID="{3C80A8A8-1058-4A07-A57E-D58061E14D23}" presName="spacer" presStyleCnt="0"/>
      <dgm:spPr/>
    </dgm:pt>
    <dgm:pt modelId="{D098FB41-0EAC-46BF-8074-732CC467A903}" type="pres">
      <dgm:prSet presAssocID="{4096D587-E12C-4E5C-A0B8-24EFE3AF4F9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AABC05-253D-42A2-8206-F1369766C043}" type="presOf" srcId="{4096D587-E12C-4E5C-A0B8-24EFE3AF4F98}" destId="{D098FB41-0EAC-46BF-8074-732CC467A903}" srcOrd="0" destOrd="0" presId="urn:microsoft.com/office/officeart/2005/8/layout/vList2"/>
    <dgm:cxn modelId="{CDD9191A-3E44-4728-8F16-F040EBB9821D}" srcId="{1F136877-FA6F-4984-A95F-C63145C22C08}" destId="{4096D587-E12C-4E5C-A0B8-24EFE3AF4F98}" srcOrd="2" destOrd="0" parTransId="{D6E7DF4D-8D36-4B5B-B4BD-782F1EC9F8E6}" sibTransId="{9F2EE908-796E-4CE8-930C-BE4217E0C001}"/>
    <dgm:cxn modelId="{4197AC34-990F-4AF5-83F4-0BFEB7D967F9}" type="presOf" srcId="{A007CC38-DAF9-4634-9376-BE0EFC5ABF96}" destId="{F278BDC9-AACC-4D7E-94BB-DA508DB5963E}" srcOrd="0" destOrd="0" presId="urn:microsoft.com/office/officeart/2005/8/layout/vList2"/>
    <dgm:cxn modelId="{9D34F561-123F-4177-A751-E238F33EB91C}" srcId="{1F136877-FA6F-4984-A95F-C63145C22C08}" destId="{78E283D4-71D8-4CFE-AD01-E87ADF8B4442}" srcOrd="0" destOrd="0" parTransId="{5EF8601A-B821-4A2C-AB66-5B9C4770BF2D}" sibTransId="{9E75A5CF-8AB8-4C99-90D5-0003445A1F50}"/>
    <dgm:cxn modelId="{335347CB-19D6-4ED3-886A-4E42D96733B5}" srcId="{1F136877-FA6F-4984-A95F-C63145C22C08}" destId="{A007CC38-DAF9-4634-9376-BE0EFC5ABF96}" srcOrd="1" destOrd="0" parTransId="{4F26BD24-C811-46DE-BB54-1D80DE79908B}" sibTransId="{3C80A8A8-1058-4A07-A57E-D58061E14D23}"/>
    <dgm:cxn modelId="{1049C5E7-958C-4FD6-B08B-8C6F7313F11D}" type="presOf" srcId="{78E283D4-71D8-4CFE-AD01-E87ADF8B4442}" destId="{99745F24-561F-4F87-8DAD-0C68BA5BE7FF}" srcOrd="0" destOrd="0" presId="urn:microsoft.com/office/officeart/2005/8/layout/vList2"/>
    <dgm:cxn modelId="{4E8426F9-E1FE-4A93-A205-E588EF14D788}" type="presOf" srcId="{1F136877-FA6F-4984-A95F-C63145C22C08}" destId="{AC0253E5-6EF8-4912-B75F-9294ED9E2635}" srcOrd="0" destOrd="0" presId="urn:microsoft.com/office/officeart/2005/8/layout/vList2"/>
    <dgm:cxn modelId="{77EB4E46-91FD-4173-9C63-EDE83816B03F}" type="presParOf" srcId="{AC0253E5-6EF8-4912-B75F-9294ED9E2635}" destId="{99745F24-561F-4F87-8DAD-0C68BA5BE7FF}" srcOrd="0" destOrd="0" presId="urn:microsoft.com/office/officeart/2005/8/layout/vList2"/>
    <dgm:cxn modelId="{0FFAB363-719C-4C06-AC17-167A13988326}" type="presParOf" srcId="{AC0253E5-6EF8-4912-B75F-9294ED9E2635}" destId="{961E69ED-499B-433E-8014-23378FC49841}" srcOrd="1" destOrd="0" presId="urn:microsoft.com/office/officeart/2005/8/layout/vList2"/>
    <dgm:cxn modelId="{908676E6-A2F9-4BC4-8828-D991DA361BE9}" type="presParOf" srcId="{AC0253E5-6EF8-4912-B75F-9294ED9E2635}" destId="{F278BDC9-AACC-4D7E-94BB-DA508DB5963E}" srcOrd="2" destOrd="0" presId="urn:microsoft.com/office/officeart/2005/8/layout/vList2"/>
    <dgm:cxn modelId="{3F72CEB8-4810-4E8A-B722-02EC8DDA3509}" type="presParOf" srcId="{AC0253E5-6EF8-4912-B75F-9294ED9E2635}" destId="{74DE92AF-A982-4904-BF49-F1503A319892}" srcOrd="3" destOrd="0" presId="urn:microsoft.com/office/officeart/2005/8/layout/vList2"/>
    <dgm:cxn modelId="{1C6871FB-F853-4AA6-870B-6AE0CF5AC130}" type="presParOf" srcId="{AC0253E5-6EF8-4912-B75F-9294ED9E2635}" destId="{D098FB41-0EAC-46BF-8074-732CC467A90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9E381B7-EE33-48DB-AC31-D4F136B488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1A350DE-0487-4956-B6FB-768E4104823F}">
      <dgm:prSet/>
      <dgm:spPr/>
      <dgm:t>
        <a:bodyPr/>
        <a:lstStyle/>
        <a:p>
          <a:r>
            <a:rPr lang="en-IN" b="1"/>
            <a:t>Database:  </a:t>
          </a:r>
          <a:endParaRPr lang="en-IN"/>
        </a:p>
      </dgm:t>
    </dgm:pt>
    <dgm:pt modelId="{9CE08406-3A3F-4AFF-BDED-30AD4C8F23B4}" type="parTrans" cxnId="{92D131CD-D007-4CC0-B5B7-389945D955C2}">
      <dgm:prSet/>
      <dgm:spPr/>
      <dgm:t>
        <a:bodyPr/>
        <a:lstStyle/>
        <a:p>
          <a:endParaRPr lang="en-IN"/>
        </a:p>
      </dgm:t>
    </dgm:pt>
    <dgm:pt modelId="{38FC9B13-3FEC-4A22-8D43-7DA03ACD0477}" type="sibTrans" cxnId="{92D131CD-D007-4CC0-B5B7-389945D955C2}">
      <dgm:prSet/>
      <dgm:spPr/>
      <dgm:t>
        <a:bodyPr/>
        <a:lstStyle/>
        <a:p>
          <a:endParaRPr lang="en-IN"/>
        </a:p>
      </dgm:t>
    </dgm:pt>
    <dgm:pt modelId="{07DA362E-A57A-4E98-92D7-5A07380912CA}">
      <dgm:prSet/>
      <dgm:spPr/>
      <dgm:t>
        <a:bodyPr/>
        <a:lstStyle/>
        <a:p>
          <a:pPr algn="ctr"/>
          <a:r>
            <a:rPr lang="en-IN" dirty="0"/>
            <a:t>User Data (profile, progress, and feedback)    </a:t>
          </a:r>
        </a:p>
      </dgm:t>
    </dgm:pt>
    <dgm:pt modelId="{A511E773-8AE6-40E6-8E8D-7EB97A87979D}" type="parTrans" cxnId="{079D3836-90B1-4D6A-9545-1578B7B939DC}">
      <dgm:prSet/>
      <dgm:spPr/>
      <dgm:t>
        <a:bodyPr/>
        <a:lstStyle/>
        <a:p>
          <a:endParaRPr lang="en-IN"/>
        </a:p>
      </dgm:t>
    </dgm:pt>
    <dgm:pt modelId="{A6A1F965-7D01-47D9-80BD-1CB3F6E8BC24}" type="sibTrans" cxnId="{079D3836-90B1-4D6A-9545-1578B7B939DC}">
      <dgm:prSet/>
      <dgm:spPr/>
      <dgm:t>
        <a:bodyPr/>
        <a:lstStyle/>
        <a:p>
          <a:endParaRPr lang="en-IN"/>
        </a:p>
      </dgm:t>
    </dgm:pt>
    <dgm:pt modelId="{68C81837-75EB-4841-8AE8-C08A1495B10B}">
      <dgm:prSet/>
      <dgm:spPr/>
      <dgm:t>
        <a:bodyPr/>
        <a:lstStyle/>
        <a:p>
          <a:pPr algn="ctr"/>
          <a:r>
            <a:rPr lang="en-IN" dirty="0"/>
            <a:t>Content Data (learning materials, assessments, and scenarios)</a:t>
          </a:r>
        </a:p>
      </dgm:t>
    </dgm:pt>
    <dgm:pt modelId="{C3DF9581-BBD1-4547-A14B-5D78BA334269}" type="parTrans" cxnId="{D618BF23-8BE6-4623-8486-DAABF4854977}">
      <dgm:prSet/>
      <dgm:spPr/>
      <dgm:t>
        <a:bodyPr/>
        <a:lstStyle/>
        <a:p>
          <a:endParaRPr lang="en-IN"/>
        </a:p>
      </dgm:t>
    </dgm:pt>
    <dgm:pt modelId="{C9FEF31B-3DDC-45C4-BAB4-7BB55737028B}" type="sibTrans" cxnId="{D618BF23-8BE6-4623-8486-DAABF4854977}">
      <dgm:prSet/>
      <dgm:spPr/>
      <dgm:t>
        <a:bodyPr/>
        <a:lstStyle/>
        <a:p>
          <a:endParaRPr lang="en-IN"/>
        </a:p>
      </dgm:t>
    </dgm:pt>
    <dgm:pt modelId="{4C665FA9-6360-4941-AD99-0DA036709AEE}" type="pres">
      <dgm:prSet presAssocID="{F9E381B7-EE33-48DB-AC31-D4F136B48853}" presName="linear" presStyleCnt="0">
        <dgm:presLayoutVars>
          <dgm:animLvl val="lvl"/>
          <dgm:resizeHandles val="exact"/>
        </dgm:presLayoutVars>
      </dgm:prSet>
      <dgm:spPr/>
    </dgm:pt>
    <dgm:pt modelId="{47B6CBE0-63D7-45CF-A1C4-17674B6FC3CA}" type="pres">
      <dgm:prSet presAssocID="{31A350DE-0487-4956-B6FB-768E4104823F}" presName="parentText" presStyleLbl="node1" presStyleIdx="0" presStyleCnt="3" custLinFactNeighborX="0" custLinFactNeighborY="35428">
        <dgm:presLayoutVars>
          <dgm:chMax val="0"/>
          <dgm:bulletEnabled val="1"/>
        </dgm:presLayoutVars>
      </dgm:prSet>
      <dgm:spPr/>
    </dgm:pt>
    <dgm:pt modelId="{6C79184E-C37F-467C-8017-7D49B2857A66}" type="pres">
      <dgm:prSet presAssocID="{38FC9B13-3FEC-4A22-8D43-7DA03ACD0477}" presName="spacer" presStyleCnt="0"/>
      <dgm:spPr/>
    </dgm:pt>
    <dgm:pt modelId="{C8436ED6-00BD-4968-859B-AFFA46BDC230}" type="pres">
      <dgm:prSet presAssocID="{07DA362E-A57A-4E98-92D7-5A07380912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C855E27-0E38-4655-97D2-0866E21F82FF}" type="pres">
      <dgm:prSet presAssocID="{A6A1F965-7D01-47D9-80BD-1CB3F6E8BC24}" presName="spacer" presStyleCnt="0"/>
      <dgm:spPr/>
    </dgm:pt>
    <dgm:pt modelId="{910DC012-F90E-4C1D-A3F8-14E7DC8088E6}" type="pres">
      <dgm:prSet presAssocID="{68C81837-75EB-4841-8AE8-C08A1495B10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935018-A608-4859-B1E5-564290405331}" type="presOf" srcId="{F9E381B7-EE33-48DB-AC31-D4F136B48853}" destId="{4C665FA9-6360-4941-AD99-0DA036709AEE}" srcOrd="0" destOrd="0" presId="urn:microsoft.com/office/officeart/2005/8/layout/vList2"/>
    <dgm:cxn modelId="{D618BF23-8BE6-4623-8486-DAABF4854977}" srcId="{F9E381B7-EE33-48DB-AC31-D4F136B48853}" destId="{68C81837-75EB-4841-8AE8-C08A1495B10B}" srcOrd="2" destOrd="0" parTransId="{C3DF9581-BBD1-4547-A14B-5D78BA334269}" sibTransId="{C9FEF31B-3DDC-45C4-BAB4-7BB55737028B}"/>
    <dgm:cxn modelId="{079D3836-90B1-4D6A-9545-1578B7B939DC}" srcId="{F9E381B7-EE33-48DB-AC31-D4F136B48853}" destId="{07DA362E-A57A-4E98-92D7-5A07380912CA}" srcOrd="1" destOrd="0" parTransId="{A511E773-8AE6-40E6-8E8D-7EB97A87979D}" sibTransId="{A6A1F965-7D01-47D9-80BD-1CB3F6E8BC24}"/>
    <dgm:cxn modelId="{1E193B76-36E0-4903-95D8-81CF6E00DE35}" type="presOf" srcId="{07DA362E-A57A-4E98-92D7-5A07380912CA}" destId="{C8436ED6-00BD-4968-859B-AFFA46BDC230}" srcOrd="0" destOrd="0" presId="urn:microsoft.com/office/officeart/2005/8/layout/vList2"/>
    <dgm:cxn modelId="{469D4777-28FE-45A9-859D-9464BB91B3B7}" type="presOf" srcId="{68C81837-75EB-4841-8AE8-C08A1495B10B}" destId="{910DC012-F90E-4C1D-A3F8-14E7DC8088E6}" srcOrd="0" destOrd="0" presId="urn:microsoft.com/office/officeart/2005/8/layout/vList2"/>
    <dgm:cxn modelId="{92D131CD-D007-4CC0-B5B7-389945D955C2}" srcId="{F9E381B7-EE33-48DB-AC31-D4F136B48853}" destId="{31A350DE-0487-4956-B6FB-768E4104823F}" srcOrd="0" destOrd="0" parTransId="{9CE08406-3A3F-4AFF-BDED-30AD4C8F23B4}" sibTransId="{38FC9B13-3FEC-4A22-8D43-7DA03ACD0477}"/>
    <dgm:cxn modelId="{09C93FE6-CFF5-4E75-A650-7146FB3B6049}" type="presOf" srcId="{31A350DE-0487-4956-B6FB-768E4104823F}" destId="{47B6CBE0-63D7-45CF-A1C4-17674B6FC3CA}" srcOrd="0" destOrd="0" presId="urn:microsoft.com/office/officeart/2005/8/layout/vList2"/>
    <dgm:cxn modelId="{5A335920-652C-40CB-86E8-375B140A6A72}" type="presParOf" srcId="{4C665FA9-6360-4941-AD99-0DA036709AEE}" destId="{47B6CBE0-63D7-45CF-A1C4-17674B6FC3CA}" srcOrd="0" destOrd="0" presId="urn:microsoft.com/office/officeart/2005/8/layout/vList2"/>
    <dgm:cxn modelId="{E77EB44E-0A90-4DF3-9AF2-3E41E3874BBC}" type="presParOf" srcId="{4C665FA9-6360-4941-AD99-0DA036709AEE}" destId="{6C79184E-C37F-467C-8017-7D49B2857A66}" srcOrd="1" destOrd="0" presId="urn:microsoft.com/office/officeart/2005/8/layout/vList2"/>
    <dgm:cxn modelId="{6A6F5623-9422-45C0-A194-0B40D2BDC776}" type="presParOf" srcId="{4C665FA9-6360-4941-AD99-0DA036709AEE}" destId="{C8436ED6-00BD-4968-859B-AFFA46BDC230}" srcOrd="2" destOrd="0" presId="urn:microsoft.com/office/officeart/2005/8/layout/vList2"/>
    <dgm:cxn modelId="{3A96E66A-8407-40F1-8526-5C0BA05C2BEF}" type="presParOf" srcId="{4C665FA9-6360-4941-AD99-0DA036709AEE}" destId="{8C855E27-0E38-4655-97D2-0866E21F82FF}" srcOrd="3" destOrd="0" presId="urn:microsoft.com/office/officeart/2005/8/layout/vList2"/>
    <dgm:cxn modelId="{970C6E3A-A602-4534-8C29-28F76C68909D}" type="presParOf" srcId="{4C665FA9-6360-4941-AD99-0DA036709AEE}" destId="{910DC012-F90E-4C1D-A3F8-14E7DC8088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11FE324-20BC-4079-BD30-42609FF3287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FAC881A-130D-43DA-B0F9-FACCF8B8D986}">
      <dgm:prSet/>
      <dgm:spPr/>
      <dgm:t>
        <a:bodyPr/>
        <a:lstStyle/>
        <a:p>
          <a:r>
            <a:rPr lang="en-IN" b="1"/>
            <a:t>User Management</a:t>
          </a:r>
          <a:r>
            <a:rPr lang="en-IN"/>
            <a:t>:   </a:t>
          </a:r>
        </a:p>
      </dgm:t>
    </dgm:pt>
    <dgm:pt modelId="{43E5204B-5203-4F22-BCB2-11037265BAF2}" type="parTrans" cxnId="{1EF452B0-B378-4C03-848F-D3C0837C219C}">
      <dgm:prSet/>
      <dgm:spPr/>
      <dgm:t>
        <a:bodyPr/>
        <a:lstStyle/>
        <a:p>
          <a:endParaRPr lang="en-IN"/>
        </a:p>
      </dgm:t>
    </dgm:pt>
    <dgm:pt modelId="{758862EF-C822-4A36-947A-9B0C3F65C6C9}" type="sibTrans" cxnId="{1EF452B0-B378-4C03-848F-D3C0837C219C}">
      <dgm:prSet/>
      <dgm:spPr/>
      <dgm:t>
        <a:bodyPr/>
        <a:lstStyle/>
        <a:p>
          <a:endParaRPr lang="en-IN"/>
        </a:p>
      </dgm:t>
    </dgm:pt>
    <dgm:pt modelId="{22DB4C67-962D-4BC1-AF26-A29D384ECD08}">
      <dgm:prSet/>
      <dgm:spPr/>
      <dgm:t>
        <a:bodyPr/>
        <a:lstStyle/>
        <a:p>
          <a:pPr algn="l"/>
          <a:r>
            <a:rPr lang="en-IN"/>
            <a:t>Registration and Login        </a:t>
          </a:r>
        </a:p>
      </dgm:t>
    </dgm:pt>
    <dgm:pt modelId="{84407ADF-400D-46F9-9335-40ED70F8F581}" type="parTrans" cxnId="{3B97D21C-9DCB-470F-B0C2-C144F6FB277D}">
      <dgm:prSet/>
      <dgm:spPr/>
      <dgm:t>
        <a:bodyPr/>
        <a:lstStyle/>
        <a:p>
          <a:endParaRPr lang="en-IN"/>
        </a:p>
      </dgm:t>
    </dgm:pt>
    <dgm:pt modelId="{D65F1403-0DBA-4DEE-B2FA-8F14B053122F}" type="sibTrans" cxnId="{3B97D21C-9DCB-470F-B0C2-C144F6FB277D}">
      <dgm:prSet/>
      <dgm:spPr/>
      <dgm:t>
        <a:bodyPr/>
        <a:lstStyle/>
        <a:p>
          <a:endParaRPr lang="en-IN"/>
        </a:p>
      </dgm:t>
    </dgm:pt>
    <dgm:pt modelId="{337EBADE-461F-4AD3-A00E-726190FFD070}">
      <dgm:prSet/>
      <dgm:spPr/>
      <dgm:t>
        <a:bodyPr/>
        <a:lstStyle/>
        <a:p>
          <a:pPr algn="l"/>
          <a:r>
            <a:rPr lang="en-IN"/>
            <a:t>Profile Management    </a:t>
          </a:r>
        </a:p>
      </dgm:t>
    </dgm:pt>
    <dgm:pt modelId="{0B716735-CFC6-4FB8-A886-3A0BD0614CE7}" type="parTrans" cxnId="{EFBB1AD8-C7F5-4E69-95E9-2D3EFEBC5C84}">
      <dgm:prSet/>
      <dgm:spPr/>
      <dgm:t>
        <a:bodyPr/>
        <a:lstStyle/>
        <a:p>
          <a:endParaRPr lang="en-IN"/>
        </a:p>
      </dgm:t>
    </dgm:pt>
    <dgm:pt modelId="{60F74D5E-EBBF-4E99-9ABB-51D3116815E4}" type="sibTrans" cxnId="{EFBB1AD8-C7F5-4E69-95E9-2D3EFEBC5C84}">
      <dgm:prSet/>
      <dgm:spPr/>
      <dgm:t>
        <a:bodyPr/>
        <a:lstStyle/>
        <a:p>
          <a:endParaRPr lang="en-IN"/>
        </a:p>
      </dgm:t>
    </dgm:pt>
    <dgm:pt modelId="{23F8957D-7D86-412F-BBA5-0312C83AD0E6}">
      <dgm:prSet/>
      <dgm:spPr/>
      <dgm:t>
        <a:bodyPr/>
        <a:lstStyle/>
        <a:p>
          <a:pPr algn="l"/>
          <a:r>
            <a:rPr lang="en-IN"/>
            <a:t>Progress Tracking</a:t>
          </a:r>
        </a:p>
      </dgm:t>
    </dgm:pt>
    <dgm:pt modelId="{853A08DA-5AF1-484B-9758-E8882F14B533}" type="parTrans" cxnId="{C1C2AF22-16D2-42B0-ADA0-098E6489E990}">
      <dgm:prSet/>
      <dgm:spPr/>
      <dgm:t>
        <a:bodyPr/>
        <a:lstStyle/>
        <a:p>
          <a:endParaRPr lang="en-IN"/>
        </a:p>
      </dgm:t>
    </dgm:pt>
    <dgm:pt modelId="{D08ACF2C-5734-4F7E-B9AC-A5790DBFCD8B}" type="sibTrans" cxnId="{C1C2AF22-16D2-42B0-ADA0-098E6489E990}">
      <dgm:prSet/>
      <dgm:spPr/>
      <dgm:t>
        <a:bodyPr/>
        <a:lstStyle/>
        <a:p>
          <a:endParaRPr lang="en-IN"/>
        </a:p>
      </dgm:t>
    </dgm:pt>
    <dgm:pt modelId="{0EA1DA1A-47A6-4A03-AFBC-ADB48AB83917}">
      <dgm:prSet/>
      <dgm:spPr/>
      <dgm:t>
        <a:bodyPr/>
        <a:lstStyle/>
        <a:p>
          <a:r>
            <a:rPr lang="en-IN" b="1"/>
            <a:t>Learning Path Management</a:t>
          </a:r>
          <a:r>
            <a:rPr lang="en-IN"/>
            <a:t>:    </a:t>
          </a:r>
        </a:p>
      </dgm:t>
    </dgm:pt>
    <dgm:pt modelId="{B4D224C3-00F1-42AE-80B4-615027E3D0E7}" type="parTrans" cxnId="{F1C40F76-FA57-4392-8854-6EE8EF44F0B6}">
      <dgm:prSet/>
      <dgm:spPr/>
      <dgm:t>
        <a:bodyPr/>
        <a:lstStyle/>
        <a:p>
          <a:endParaRPr lang="en-IN"/>
        </a:p>
      </dgm:t>
    </dgm:pt>
    <dgm:pt modelId="{80D22743-F8B5-4B3E-B6F5-647D41A750BB}" type="sibTrans" cxnId="{F1C40F76-FA57-4392-8854-6EE8EF44F0B6}">
      <dgm:prSet/>
      <dgm:spPr/>
      <dgm:t>
        <a:bodyPr/>
        <a:lstStyle/>
        <a:p>
          <a:endParaRPr lang="en-IN"/>
        </a:p>
      </dgm:t>
    </dgm:pt>
    <dgm:pt modelId="{2775CF8C-4785-422B-9282-429E1CC8BD7F}">
      <dgm:prSet/>
      <dgm:spPr/>
      <dgm:t>
        <a:bodyPr/>
        <a:lstStyle/>
        <a:p>
          <a:pPr algn="l"/>
          <a:r>
            <a:rPr lang="en-IN"/>
            <a:t>Skill Assessment    </a:t>
          </a:r>
        </a:p>
      </dgm:t>
    </dgm:pt>
    <dgm:pt modelId="{046A3CBD-8721-4288-9C56-AAC5E9C2CEBF}" type="parTrans" cxnId="{2E4F8A8A-1961-4A2C-9D56-FC47330141F5}">
      <dgm:prSet/>
      <dgm:spPr/>
      <dgm:t>
        <a:bodyPr/>
        <a:lstStyle/>
        <a:p>
          <a:endParaRPr lang="en-IN"/>
        </a:p>
      </dgm:t>
    </dgm:pt>
    <dgm:pt modelId="{CE197C97-FE6B-4B33-AC06-1FF99625470B}" type="sibTrans" cxnId="{2E4F8A8A-1961-4A2C-9D56-FC47330141F5}">
      <dgm:prSet/>
      <dgm:spPr/>
      <dgm:t>
        <a:bodyPr/>
        <a:lstStyle/>
        <a:p>
          <a:endParaRPr lang="en-IN"/>
        </a:p>
      </dgm:t>
    </dgm:pt>
    <dgm:pt modelId="{8FACFE55-674C-402E-A975-3AADA9027C13}">
      <dgm:prSet/>
      <dgm:spPr/>
      <dgm:t>
        <a:bodyPr/>
        <a:lstStyle/>
        <a:p>
          <a:pPr algn="l"/>
          <a:r>
            <a:rPr lang="en-IN"/>
            <a:t>Personalized Learning Paths    </a:t>
          </a:r>
        </a:p>
      </dgm:t>
    </dgm:pt>
    <dgm:pt modelId="{D8A8CD61-51C9-4B32-B117-3D84D823ADF9}" type="parTrans" cxnId="{C94827B9-D467-49B1-AA11-DD3D7C962E55}">
      <dgm:prSet/>
      <dgm:spPr/>
      <dgm:t>
        <a:bodyPr/>
        <a:lstStyle/>
        <a:p>
          <a:endParaRPr lang="en-IN"/>
        </a:p>
      </dgm:t>
    </dgm:pt>
    <dgm:pt modelId="{6FCE588F-4EF8-411D-9F16-2C0D037652A2}" type="sibTrans" cxnId="{C94827B9-D467-49B1-AA11-DD3D7C962E55}">
      <dgm:prSet/>
      <dgm:spPr/>
      <dgm:t>
        <a:bodyPr/>
        <a:lstStyle/>
        <a:p>
          <a:endParaRPr lang="en-IN"/>
        </a:p>
      </dgm:t>
    </dgm:pt>
    <dgm:pt modelId="{29E18828-3BBB-4D62-ACA4-FD2A109759AE}">
      <dgm:prSet/>
      <dgm:spPr/>
      <dgm:t>
        <a:bodyPr/>
        <a:lstStyle/>
        <a:p>
          <a:pPr algn="l"/>
          <a:r>
            <a:rPr lang="en-IN"/>
            <a:t>Content Recommendations</a:t>
          </a:r>
        </a:p>
      </dgm:t>
    </dgm:pt>
    <dgm:pt modelId="{6403EF3F-5A15-4718-B29B-B4B2900FFBA4}" type="parTrans" cxnId="{AF59F25F-CA4C-4200-9E9F-11E0F03A6EFA}">
      <dgm:prSet/>
      <dgm:spPr/>
      <dgm:t>
        <a:bodyPr/>
        <a:lstStyle/>
        <a:p>
          <a:endParaRPr lang="en-IN"/>
        </a:p>
      </dgm:t>
    </dgm:pt>
    <dgm:pt modelId="{E6F9B3EC-18C0-4718-8BEE-DF131788E544}" type="sibTrans" cxnId="{AF59F25F-CA4C-4200-9E9F-11E0F03A6EFA}">
      <dgm:prSet/>
      <dgm:spPr/>
      <dgm:t>
        <a:bodyPr/>
        <a:lstStyle/>
        <a:p>
          <a:endParaRPr lang="en-IN"/>
        </a:p>
      </dgm:t>
    </dgm:pt>
    <dgm:pt modelId="{E769E073-82F0-4783-99D8-A8E91C9662D7}">
      <dgm:prSet/>
      <dgm:spPr/>
      <dgm:t>
        <a:bodyPr/>
        <a:lstStyle/>
        <a:p>
          <a:r>
            <a:rPr lang="en-IN" b="1"/>
            <a:t>Content Management:    </a:t>
          </a:r>
          <a:endParaRPr lang="en-IN"/>
        </a:p>
      </dgm:t>
    </dgm:pt>
    <dgm:pt modelId="{BA8FB86F-ACDA-412E-BEF2-2365D46FD238}" type="parTrans" cxnId="{0FD92968-C575-4A65-B6B9-B379D87AA5F8}">
      <dgm:prSet/>
      <dgm:spPr/>
      <dgm:t>
        <a:bodyPr/>
        <a:lstStyle/>
        <a:p>
          <a:endParaRPr lang="en-IN"/>
        </a:p>
      </dgm:t>
    </dgm:pt>
    <dgm:pt modelId="{37C3217C-B64D-4327-8DC6-3A3F2618D73B}" type="sibTrans" cxnId="{0FD92968-C575-4A65-B6B9-B379D87AA5F8}">
      <dgm:prSet/>
      <dgm:spPr/>
      <dgm:t>
        <a:bodyPr/>
        <a:lstStyle/>
        <a:p>
          <a:endParaRPr lang="en-IN"/>
        </a:p>
      </dgm:t>
    </dgm:pt>
    <dgm:pt modelId="{B24A9B3F-1647-4DFD-8967-14E1BCFF57AA}">
      <dgm:prSet/>
      <dgm:spPr/>
      <dgm:t>
        <a:bodyPr/>
        <a:lstStyle/>
        <a:p>
          <a:r>
            <a:rPr lang="en-IN" dirty="0"/>
            <a:t>Learning Materials (videos, articles, and quizzes)   </a:t>
          </a:r>
        </a:p>
      </dgm:t>
    </dgm:pt>
    <dgm:pt modelId="{5DC6385C-96C2-417B-A872-5E97E4EBCAE8}" type="parTrans" cxnId="{414A56E0-E3FE-4E52-A5FB-6CAAE73E26A1}">
      <dgm:prSet/>
      <dgm:spPr/>
      <dgm:t>
        <a:bodyPr/>
        <a:lstStyle/>
        <a:p>
          <a:endParaRPr lang="en-IN"/>
        </a:p>
      </dgm:t>
    </dgm:pt>
    <dgm:pt modelId="{21F2EEB8-F0F4-43DE-85CE-A906D9E3B3AB}" type="sibTrans" cxnId="{414A56E0-E3FE-4E52-A5FB-6CAAE73E26A1}">
      <dgm:prSet/>
      <dgm:spPr/>
      <dgm:t>
        <a:bodyPr/>
        <a:lstStyle/>
        <a:p>
          <a:endParaRPr lang="en-IN"/>
        </a:p>
      </dgm:t>
    </dgm:pt>
    <dgm:pt modelId="{23E5F40B-0BD2-43DF-A5C6-BA6CF5E84167}">
      <dgm:prSet/>
      <dgm:spPr/>
      <dgm:t>
        <a:bodyPr/>
        <a:lstStyle/>
        <a:p>
          <a:r>
            <a:rPr lang="en-IN"/>
            <a:t>Assessments and Feedback    </a:t>
          </a:r>
        </a:p>
      </dgm:t>
    </dgm:pt>
    <dgm:pt modelId="{EF83110D-E29C-42EA-A188-6DB4CE607659}" type="parTrans" cxnId="{4E9E9257-3DCA-4191-A86D-4D32260ED8DC}">
      <dgm:prSet/>
      <dgm:spPr/>
      <dgm:t>
        <a:bodyPr/>
        <a:lstStyle/>
        <a:p>
          <a:endParaRPr lang="en-IN"/>
        </a:p>
      </dgm:t>
    </dgm:pt>
    <dgm:pt modelId="{F1276D2E-5C86-403F-B457-71E8B77C25C4}" type="sibTrans" cxnId="{4E9E9257-3DCA-4191-A86D-4D32260ED8DC}">
      <dgm:prSet/>
      <dgm:spPr/>
      <dgm:t>
        <a:bodyPr/>
        <a:lstStyle/>
        <a:p>
          <a:endParaRPr lang="en-IN"/>
        </a:p>
      </dgm:t>
    </dgm:pt>
    <dgm:pt modelId="{F7D83CCF-405F-474F-9752-92776F107E09}">
      <dgm:prSet/>
      <dgm:spPr/>
      <dgm:t>
        <a:bodyPr/>
        <a:lstStyle/>
        <a:p>
          <a:r>
            <a:rPr lang="en-IN"/>
            <a:t>Interactive Scenarios</a:t>
          </a:r>
        </a:p>
      </dgm:t>
    </dgm:pt>
    <dgm:pt modelId="{140854EB-E79A-4EB8-986B-EC0F95D9A99B}" type="parTrans" cxnId="{1011FBF1-DE45-41DF-9B76-2B4A8F308DA7}">
      <dgm:prSet/>
      <dgm:spPr/>
      <dgm:t>
        <a:bodyPr/>
        <a:lstStyle/>
        <a:p>
          <a:endParaRPr lang="en-IN"/>
        </a:p>
      </dgm:t>
    </dgm:pt>
    <dgm:pt modelId="{1044E3BA-2B30-4973-9BCF-CE93BC12ACBB}" type="sibTrans" cxnId="{1011FBF1-DE45-41DF-9B76-2B4A8F308DA7}">
      <dgm:prSet/>
      <dgm:spPr/>
      <dgm:t>
        <a:bodyPr/>
        <a:lstStyle/>
        <a:p>
          <a:endParaRPr lang="en-IN"/>
        </a:p>
      </dgm:t>
    </dgm:pt>
    <dgm:pt modelId="{A30B1B39-E3BF-43EF-8F51-EAB49A985B82}">
      <dgm:prSet/>
      <dgm:spPr/>
      <dgm:t>
        <a:bodyPr/>
        <a:lstStyle/>
        <a:p>
          <a:r>
            <a:rPr lang="en-IN" b="1" dirty="0"/>
            <a:t>AI/ML Module:    </a:t>
          </a:r>
          <a:endParaRPr lang="en-IN" dirty="0"/>
        </a:p>
      </dgm:t>
    </dgm:pt>
    <dgm:pt modelId="{34B49D94-7256-46CB-B03A-9E4E0A396115}" type="parTrans" cxnId="{CD4A1833-4BF6-4EB6-8F97-91EF92199BAB}">
      <dgm:prSet/>
      <dgm:spPr/>
      <dgm:t>
        <a:bodyPr/>
        <a:lstStyle/>
        <a:p>
          <a:endParaRPr lang="en-IN"/>
        </a:p>
      </dgm:t>
    </dgm:pt>
    <dgm:pt modelId="{EB2C43D4-2FF6-4A36-B8A5-3716F14DE247}" type="sibTrans" cxnId="{CD4A1833-4BF6-4EB6-8F97-91EF92199BAB}">
      <dgm:prSet/>
      <dgm:spPr/>
      <dgm:t>
        <a:bodyPr/>
        <a:lstStyle/>
        <a:p>
          <a:endParaRPr lang="en-IN"/>
        </a:p>
      </dgm:t>
    </dgm:pt>
    <dgm:pt modelId="{194DB711-7CC9-44BB-AF53-F03D1725BC1B}">
      <dgm:prSet/>
      <dgm:spPr/>
      <dgm:t>
        <a:bodyPr/>
        <a:lstStyle/>
        <a:p>
          <a:r>
            <a:rPr lang="en-IN" dirty="0"/>
            <a:t>Skill Assessment and Prediction    </a:t>
          </a:r>
        </a:p>
      </dgm:t>
    </dgm:pt>
    <dgm:pt modelId="{BEEBDA34-2995-4C94-A12A-8E08BF7F9062}" type="parTrans" cxnId="{32C1FCFA-BAAC-490F-9905-644148DAECB6}">
      <dgm:prSet/>
      <dgm:spPr/>
      <dgm:t>
        <a:bodyPr/>
        <a:lstStyle/>
        <a:p>
          <a:endParaRPr lang="en-IN"/>
        </a:p>
      </dgm:t>
    </dgm:pt>
    <dgm:pt modelId="{D693BD2F-9EE7-4B12-BD33-A0CDD1383951}" type="sibTrans" cxnId="{32C1FCFA-BAAC-490F-9905-644148DAECB6}">
      <dgm:prSet/>
      <dgm:spPr/>
      <dgm:t>
        <a:bodyPr/>
        <a:lstStyle/>
        <a:p>
          <a:endParaRPr lang="en-IN"/>
        </a:p>
      </dgm:t>
    </dgm:pt>
    <dgm:pt modelId="{024780E4-3390-4FFF-B594-6A78FE890022}">
      <dgm:prSet/>
      <dgm:spPr/>
      <dgm:t>
        <a:bodyPr/>
        <a:lstStyle/>
        <a:p>
          <a:r>
            <a:rPr lang="en-IN" dirty="0"/>
            <a:t>Content Recommendations    </a:t>
          </a:r>
        </a:p>
      </dgm:t>
    </dgm:pt>
    <dgm:pt modelId="{596BFBC8-6CFE-4B1A-B997-2DBC0CE7A12B}" type="parTrans" cxnId="{993798A5-3219-4E3C-9767-FB6AFA6F17C3}">
      <dgm:prSet/>
      <dgm:spPr/>
      <dgm:t>
        <a:bodyPr/>
        <a:lstStyle/>
        <a:p>
          <a:endParaRPr lang="en-IN"/>
        </a:p>
      </dgm:t>
    </dgm:pt>
    <dgm:pt modelId="{7DDA5BA5-8986-4C1A-A50E-B693D150DA8E}" type="sibTrans" cxnId="{993798A5-3219-4E3C-9767-FB6AFA6F17C3}">
      <dgm:prSet/>
      <dgm:spPr/>
      <dgm:t>
        <a:bodyPr/>
        <a:lstStyle/>
        <a:p>
          <a:endParaRPr lang="en-IN"/>
        </a:p>
      </dgm:t>
    </dgm:pt>
    <dgm:pt modelId="{E7626E93-7FE6-46E3-B817-C6C511AFAD03}">
      <dgm:prSet/>
      <dgm:spPr/>
      <dgm:t>
        <a:bodyPr/>
        <a:lstStyle/>
        <a:p>
          <a:r>
            <a:rPr lang="en-IN" dirty="0"/>
            <a:t>Sentiment Analysis and Feedback</a:t>
          </a:r>
        </a:p>
      </dgm:t>
    </dgm:pt>
    <dgm:pt modelId="{00BB09F6-BB16-400E-A4E1-66E439CF87A9}" type="parTrans" cxnId="{B65437DF-5B47-4F12-A5DC-E70FBC2026BD}">
      <dgm:prSet/>
      <dgm:spPr/>
      <dgm:t>
        <a:bodyPr/>
        <a:lstStyle/>
        <a:p>
          <a:endParaRPr lang="en-IN"/>
        </a:p>
      </dgm:t>
    </dgm:pt>
    <dgm:pt modelId="{9A702BD1-5964-4822-AF87-E1D296AE03D4}" type="sibTrans" cxnId="{B65437DF-5B47-4F12-A5DC-E70FBC2026BD}">
      <dgm:prSet/>
      <dgm:spPr/>
      <dgm:t>
        <a:bodyPr/>
        <a:lstStyle/>
        <a:p>
          <a:endParaRPr lang="en-IN"/>
        </a:p>
      </dgm:t>
    </dgm:pt>
    <dgm:pt modelId="{9E9BD7EF-4355-4032-B883-422DD39F951C}" type="pres">
      <dgm:prSet presAssocID="{011FE324-20BC-4079-BD30-42609FF32872}" presName="Name0" presStyleCnt="0">
        <dgm:presLayoutVars>
          <dgm:dir/>
          <dgm:animLvl val="lvl"/>
          <dgm:resizeHandles val="exact"/>
        </dgm:presLayoutVars>
      </dgm:prSet>
      <dgm:spPr/>
    </dgm:pt>
    <dgm:pt modelId="{E71FC422-E58B-4B46-ADA8-D9E133C2CF7C}" type="pres">
      <dgm:prSet presAssocID="{4FAC881A-130D-43DA-B0F9-FACCF8B8D986}" presName="linNode" presStyleCnt="0"/>
      <dgm:spPr/>
    </dgm:pt>
    <dgm:pt modelId="{6F71110F-C867-49F4-AFC5-DAEFD5186B5A}" type="pres">
      <dgm:prSet presAssocID="{4FAC881A-130D-43DA-B0F9-FACCF8B8D986}" presName="parentText" presStyleLbl="node1" presStyleIdx="0" presStyleCnt="16" custLinFactNeighborX="-86832" custLinFactNeighborY="-7545">
        <dgm:presLayoutVars>
          <dgm:chMax val="1"/>
          <dgm:bulletEnabled val="1"/>
        </dgm:presLayoutVars>
      </dgm:prSet>
      <dgm:spPr/>
    </dgm:pt>
    <dgm:pt modelId="{184E4714-0B82-46F0-B059-5D0B6045C333}" type="pres">
      <dgm:prSet presAssocID="{758862EF-C822-4A36-947A-9B0C3F65C6C9}" presName="sp" presStyleCnt="0"/>
      <dgm:spPr/>
    </dgm:pt>
    <dgm:pt modelId="{E6A9C276-9E65-4F8F-B577-5CA675D03501}" type="pres">
      <dgm:prSet presAssocID="{22DB4C67-962D-4BC1-AF26-A29D384ECD08}" presName="linNode" presStyleCnt="0"/>
      <dgm:spPr/>
    </dgm:pt>
    <dgm:pt modelId="{D99BF1FC-079B-4A25-AE9F-803F45E6F36C}" type="pres">
      <dgm:prSet presAssocID="{22DB4C67-962D-4BC1-AF26-A29D384ECD08}" presName="parentText" presStyleLbl="node1" presStyleIdx="1" presStyleCnt="16" custLinFactNeighborX="-86234" custLinFactNeighborY="88173">
        <dgm:presLayoutVars>
          <dgm:chMax val="1"/>
          <dgm:bulletEnabled val="1"/>
        </dgm:presLayoutVars>
      </dgm:prSet>
      <dgm:spPr/>
    </dgm:pt>
    <dgm:pt modelId="{ADAFEBC4-8542-445B-B1C7-02968CB29765}" type="pres">
      <dgm:prSet presAssocID="{D65F1403-0DBA-4DEE-B2FA-8F14B053122F}" presName="sp" presStyleCnt="0"/>
      <dgm:spPr/>
    </dgm:pt>
    <dgm:pt modelId="{20567F89-35D2-442E-9215-F7499DA190C7}" type="pres">
      <dgm:prSet presAssocID="{337EBADE-461F-4AD3-A00E-726190FFD070}" presName="linNode" presStyleCnt="0"/>
      <dgm:spPr/>
    </dgm:pt>
    <dgm:pt modelId="{2F216086-C8E5-45BE-B2F6-534520582982}" type="pres">
      <dgm:prSet presAssocID="{337EBADE-461F-4AD3-A00E-726190FFD070}" presName="parentText" presStyleLbl="node1" presStyleIdx="2" presStyleCnt="16" custLinFactNeighborX="-86234" custLinFactNeighborY="88173">
        <dgm:presLayoutVars>
          <dgm:chMax val="1"/>
          <dgm:bulletEnabled val="1"/>
        </dgm:presLayoutVars>
      </dgm:prSet>
      <dgm:spPr/>
    </dgm:pt>
    <dgm:pt modelId="{E3B6CE77-0118-422B-B2BF-B131503FA57F}" type="pres">
      <dgm:prSet presAssocID="{60F74D5E-EBBF-4E99-9ABB-51D3116815E4}" presName="sp" presStyleCnt="0"/>
      <dgm:spPr/>
    </dgm:pt>
    <dgm:pt modelId="{A9A54F2C-9E77-49FA-A59A-67A80D0D110C}" type="pres">
      <dgm:prSet presAssocID="{23F8957D-7D86-412F-BBA5-0312C83AD0E6}" presName="linNode" presStyleCnt="0"/>
      <dgm:spPr/>
    </dgm:pt>
    <dgm:pt modelId="{CBBCD8C2-7ABF-4AF9-AE0B-E62A7A93FE14}" type="pres">
      <dgm:prSet presAssocID="{23F8957D-7D86-412F-BBA5-0312C83AD0E6}" presName="parentText" presStyleLbl="node1" presStyleIdx="3" presStyleCnt="16" custLinFactNeighborX="-86234" custLinFactNeighborY="88173">
        <dgm:presLayoutVars>
          <dgm:chMax val="1"/>
          <dgm:bulletEnabled val="1"/>
        </dgm:presLayoutVars>
      </dgm:prSet>
      <dgm:spPr/>
    </dgm:pt>
    <dgm:pt modelId="{B0E50DDA-62D9-4F7C-91E6-6019E61A5786}" type="pres">
      <dgm:prSet presAssocID="{D08ACF2C-5734-4F7E-B9AC-A5790DBFCD8B}" presName="sp" presStyleCnt="0"/>
      <dgm:spPr/>
    </dgm:pt>
    <dgm:pt modelId="{9A6A7EA3-6CB4-40F7-96B8-BDF0FF7E784C}" type="pres">
      <dgm:prSet presAssocID="{0EA1DA1A-47A6-4A03-AFBC-ADB48AB83917}" presName="linNode" presStyleCnt="0"/>
      <dgm:spPr/>
    </dgm:pt>
    <dgm:pt modelId="{B536F72E-1DB5-40E1-BE66-D8C7B86959BF}" type="pres">
      <dgm:prSet presAssocID="{0EA1DA1A-47A6-4A03-AFBC-ADB48AB83917}" presName="parentText" presStyleLbl="node1" presStyleIdx="4" presStyleCnt="16" custLinFactY="120948" custLinFactNeighborX="-86567" custLinFactNeighborY="200000">
        <dgm:presLayoutVars>
          <dgm:chMax val="1"/>
          <dgm:bulletEnabled val="1"/>
        </dgm:presLayoutVars>
      </dgm:prSet>
      <dgm:spPr/>
    </dgm:pt>
    <dgm:pt modelId="{49600858-6D73-40A3-A7D6-B696C7178C04}" type="pres">
      <dgm:prSet presAssocID="{80D22743-F8B5-4B3E-B6F5-647D41A750BB}" presName="sp" presStyleCnt="0"/>
      <dgm:spPr/>
    </dgm:pt>
    <dgm:pt modelId="{D6F474B9-BBEE-4147-9031-CA8DD25B55C5}" type="pres">
      <dgm:prSet presAssocID="{2775CF8C-4785-422B-9282-429E1CC8BD7F}" presName="linNode" presStyleCnt="0"/>
      <dgm:spPr/>
    </dgm:pt>
    <dgm:pt modelId="{84ED04FC-8D29-4BBD-A6AB-78FF411487E6}" type="pres">
      <dgm:prSet presAssocID="{2775CF8C-4785-422B-9282-429E1CC8BD7F}" presName="parentText" presStyleLbl="node1" presStyleIdx="5" presStyleCnt="16" custLinFactY="200000" custLinFactNeighborX="-86499" custLinFactNeighborY="226755">
        <dgm:presLayoutVars>
          <dgm:chMax val="1"/>
          <dgm:bulletEnabled val="1"/>
        </dgm:presLayoutVars>
      </dgm:prSet>
      <dgm:spPr/>
    </dgm:pt>
    <dgm:pt modelId="{84B425F5-C98B-4A1A-A613-DE632195D263}" type="pres">
      <dgm:prSet presAssocID="{CE197C97-FE6B-4B33-AC06-1FF99625470B}" presName="sp" presStyleCnt="0"/>
      <dgm:spPr/>
    </dgm:pt>
    <dgm:pt modelId="{8C9BA9C9-F6AD-42AA-99CD-A4619FE69AEF}" type="pres">
      <dgm:prSet presAssocID="{8FACFE55-674C-402E-A975-3AADA9027C13}" presName="linNode" presStyleCnt="0"/>
      <dgm:spPr/>
    </dgm:pt>
    <dgm:pt modelId="{A28DDC9F-7FE1-4E34-B84D-4F8E78839665}" type="pres">
      <dgm:prSet presAssocID="{8FACFE55-674C-402E-A975-3AADA9027C13}" presName="parentText" presStyleLbl="node1" presStyleIdx="6" presStyleCnt="16" custLinFactY="200000" custLinFactNeighborX="-86499" custLinFactNeighborY="244390">
        <dgm:presLayoutVars>
          <dgm:chMax val="1"/>
          <dgm:bulletEnabled val="1"/>
        </dgm:presLayoutVars>
      </dgm:prSet>
      <dgm:spPr/>
    </dgm:pt>
    <dgm:pt modelId="{F830B3FE-6007-47DB-8A85-2885987CED79}" type="pres">
      <dgm:prSet presAssocID="{6FCE588F-4EF8-411D-9F16-2C0D037652A2}" presName="sp" presStyleCnt="0"/>
      <dgm:spPr/>
    </dgm:pt>
    <dgm:pt modelId="{EE5FF574-D4C3-4188-8CE8-F84E6751EC98}" type="pres">
      <dgm:prSet presAssocID="{29E18828-3BBB-4D62-ACA4-FD2A109759AE}" presName="linNode" presStyleCnt="0"/>
      <dgm:spPr/>
    </dgm:pt>
    <dgm:pt modelId="{EC71D5B3-52E9-4DE5-99A6-2816ABAD5853}" type="pres">
      <dgm:prSet presAssocID="{29E18828-3BBB-4D62-ACA4-FD2A109759AE}" presName="parentText" presStyleLbl="node1" presStyleIdx="7" presStyleCnt="16" custLinFactY="200000" custLinFactNeighborX="-86499" custLinFactNeighborY="258498">
        <dgm:presLayoutVars>
          <dgm:chMax val="1"/>
          <dgm:bulletEnabled val="1"/>
        </dgm:presLayoutVars>
      </dgm:prSet>
      <dgm:spPr/>
    </dgm:pt>
    <dgm:pt modelId="{F184E200-45AC-4FFC-AB27-531570FA0999}" type="pres">
      <dgm:prSet presAssocID="{E6F9B3EC-18C0-4718-8BEE-DF131788E544}" presName="sp" presStyleCnt="0"/>
      <dgm:spPr/>
    </dgm:pt>
    <dgm:pt modelId="{D247BAB8-C4F9-4F65-A0AC-E74236780E24}" type="pres">
      <dgm:prSet presAssocID="{E769E073-82F0-4783-99D8-A8E91C9662D7}" presName="linNode" presStyleCnt="0"/>
      <dgm:spPr/>
    </dgm:pt>
    <dgm:pt modelId="{7D7A3665-0036-4E6F-ACF9-61A4120430CC}" type="pres">
      <dgm:prSet presAssocID="{E769E073-82F0-4783-99D8-A8E91C9662D7}" presName="parentText" presStyleLbl="node1" presStyleIdx="8" presStyleCnt="16" custLinFactY="-400000" custLinFactNeighborX="67194" custLinFactNeighborY="-437136">
        <dgm:presLayoutVars>
          <dgm:chMax val="1"/>
          <dgm:bulletEnabled val="1"/>
        </dgm:presLayoutVars>
      </dgm:prSet>
      <dgm:spPr/>
    </dgm:pt>
    <dgm:pt modelId="{D2BFF0D9-2E9A-4A3D-AD71-80D56054D404}" type="pres">
      <dgm:prSet presAssocID="{37C3217C-B64D-4327-8DC6-3A3F2618D73B}" presName="sp" presStyleCnt="0"/>
      <dgm:spPr/>
    </dgm:pt>
    <dgm:pt modelId="{EF7110E6-F024-472A-9783-FF9D6ECC9993}" type="pres">
      <dgm:prSet presAssocID="{B24A9B3F-1647-4DFD-8967-14E1BCFF57AA}" presName="linNode" presStyleCnt="0"/>
      <dgm:spPr/>
    </dgm:pt>
    <dgm:pt modelId="{A777DB44-763E-4EF7-9AC4-75FB11E88E32}" type="pres">
      <dgm:prSet presAssocID="{B24A9B3F-1647-4DFD-8967-14E1BCFF57AA}" presName="parentText" presStyleLbl="node1" presStyleIdx="9" presStyleCnt="16" custLinFactY="-340117" custLinFactNeighborX="67984" custLinFactNeighborY="-400000">
        <dgm:presLayoutVars>
          <dgm:chMax val="1"/>
          <dgm:bulletEnabled val="1"/>
        </dgm:presLayoutVars>
      </dgm:prSet>
      <dgm:spPr/>
    </dgm:pt>
    <dgm:pt modelId="{83EC4309-BF82-4EED-AE17-D4BFFE8CA8DD}" type="pres">
      <dgm:prSet presAssocID="{21F2EEB8-F0F4-43DE-85CE-A906D9E3B3AB}" presName="sp" presStyleCnt="0"/>
      <dgm:spPr/>
    </dgm:pt>
    <dgm:pt modelId="{2EF078DF-2C56-4894-BFE8-070B665E6245}" type="pres">
      <dgm:prSet presAssocID="{23E5F40B-0BD2-43DF-A5C6-BA6CF5E84167}" presName="linNode" presStyleCnt="0"/>
      <dgm:spPr/>
    </dgm:pt>
    <dgm:pt modelId="{27D71D5E-430F-465D-A290-F98FF5C3AD26}" type="pres">
      <dgm:prSet presAssocID="{23E5F40B-0BD2-43DF-A5C6-BA6CF5E84167}" presName="parentText" presStyleLbl="node1" presStyleIdx="10" presStyleCnt="16" custLinFactY="-340117" custLinFactNeighborX="67984" custLinFactNeighborY="-400000">
        <dgm:presLayoutVars>
          <dgm:chMax val="1"/>
          <dgm:bulletEnabled val="1"/>
        </dgm:presLayoutVars>
      </dgm:prSet>
      <dgm:spPr/>
    </dgm:pt>
    <dgm:pt modelId="{18B2A1DF-3580-4B5F-91FA-78E75FD17D49}" type="pres">
      <dgm:prSet presAssocID="{F1276D2E-5C86-403F-B457-71E8B77C25C4}" presName="sp" presStyleCnt="0"/>
      <dgm:spPr/>
    </dgm:pt>
    <dgm:pt modelId="{7D981870-40D3-44B1-8C4A-5CC414A6B61B}" type="pres">
      <dgm:prSet presAssocID="{F7D83CCF-405F-474F-9752-92776F107E09}" presName="linNode" presStyleCnt="0"/>
      <dgm:spPr/>
    </dgm:pt>
    <dgm:pt modelId="{7CC89B9D-E759-4DBB-B94B-1C5258F15B84}" type="pres">
      <dgm:prSet presAssocID="{F7D83CCF-405F-474F-9752-92776F107E09}" presName="parentText" presStyleLbl="node1" presStyleIdx="11" presStyleCnt="16" custLinFactY="-340117" custLinFactNeighborX="67984" custLinFactNeighborY="-400000">
        <dgm:presLayoutVars>
          <dgm:chMax val="1"/>
          <dgm:bulletEnabled val="1"/>
        </dgm:presLayoutVars>
      </dgm:prSet>
      <dgm:spPr/>
    </dgm:pt>
    <dgm:pt modelId="{0DF977FF-A989-485F-B381-456B2ECD658D}" type="pres">
      <dgm:prSet presAssocID="{1044E3BA-2B30-4973-9BCF-CE93BC12ACBB}" presName="sp" presStyleCnt="0"/>
      <dgm:spPr/>
    </dgm:pt>
    <dgm:pt modelId="{830A1108-DCD4-49A8-A53D-F7A064C6EB5A}" type="pres">
      <dgm:prSet presAssocID="{A30B1B39-E3BF-43EF-8F51-EAB49A985B82}" presName="linNode" presStyleCnt="0"/>
      <dgm:spPr/>
    </dgm:pt>
    <dgm:pt modelId="{80D625B3-A61F-42C2-BA53-10F245110E6B}" type="pres">
      <dgm:prSet presAssocID="{A30B1B39-E3BF-43EF-8F51-EAB49A985B82}" presName="parentText" presStyleLbl="node1" presStyleIdx="12" presStyleCnt="16" custLinFactY="-211403" custLinFactNeighborX="67984" custLinFactNeighborY="-300000">
        <dgm:presLayoutVars>
          <dgm:chMax val="1"/>
          <dgm:bulletEnabled val="1"/>
        </dgm:presLayoutVars>
      </dgm:prSet>
      <dgm:spPr/>
    </dgm:pt>
    <dgm:pt modelId="{052F12DE-5938-4FA1-A130-766A3E82E6D8}" type="pres">
      <dgm:prSet presAssocID="{EB2C43D4-2FF6-4A36-B8A5-3716F14DE247}" presName="sp" presStyleCnt="0"/>
      <dgm:spPr/>
    </dgm:pt>
    <dgm:pt modelId="{CBB84085-9451-4B48-ACBF-33D450C1ADAC}" type="pres">
      <dgm:prSet presAssocID="{194DB711-7CC9-44BB-AF53-F03D1725BC1B}" presName="linNode" presStyleCnt="0"/>
      <dgm:spPr/>
    </dgm:pt>
    <dgm:pt modelId="{C909576C-34B4-413D-8D75-B802EA8778F3}" type="pres">
      <dgm:prSet presAssocID="{194DB711-7CC9-44BB-AF53-F03D1725BC1B}" presName="parentText" presStyleLbl="node1" presStyleIdx="13" presStyleCnt="16" custLinFactY="-200000" custLinFactNeighborX="67984" custLinFactNeighborY="-212647">
        <dgm:presLayoutVars>
          <dgm:chMax val="1"/>
          <dgm:bulletEnabled val="1"/>
        </dgm:presLayoutVars>
      </dgm:prSet>
      <dgm:spPr/>
    </dgm:pt>
    <dgm:pt modelId="{F5631ADB-1696-494F-A7A7-82B4152329CC}" type="pres">
      <dgm:prSet presAssocID="{D693BD2F-9EE7-4B12-BD33-A0CDD1383951}" presName="sp" presStyleCnt="0"/>
      <dgm:spPr/>
    </dgm:pt>
    <dgm:pt modelId="{AF5AD95C-374C-423F-8BB4-A39FE3A21DE3}" type="pres">
      <dgm:prSet presAssocID="{024780E4-3390-4FFF-B594-6A78FE890022}" presName="linNode" presStyleCnt="0"/>
      <dgm:spPr/>
    </dgm:pt>
    <dgm:pt modelId="{77069F5A-4870-439B-ACC8-648A780275EC}" type="pres">
      <dgm:prSet presAssocID="{024780E4-3390-4FFF-B594-6A78FE890022}" presName="parentText" presStyleLbl="node1" presStyleIdx="14" presStyleCnt="16" custLinFactY="-198539" custLinFactNeighborX="67984" custLinFactNeighborY="-200000">
        <dgm:presLayoutVars>
          <dgm:chMax val="1"/>
          <dgm:bulletEnabled val="1"/>
        </dgm:presLayoutVars>
      </dgm:prSet>
      <dgm:spPr/>
    </dgm:pt>
    <dgm:pt modelId="{0C073557-38FF-4C3C-A42F-EFD601816418}" type="pres">
      <dgm:prSet presAssocID="{7DDA5BA5-8986-4C1A-A50E-B693D150DA8E}" presName="sp" presStyleCnt="0"/>
      <dgm:spPr/>
    </dgm:pt>
    <dgm:pt modelId="{E06E1696-6DC6-4637-8150-DA89D3DA37B9}" type="pres">
      <dgm:prSet presAssocID="{E7626E93-7FE6-46E3-B817-C6C511AFAD03}" presName="linNode" presStyleCnt="0"/>
      <dgm:spPr/>
    </dgm:pt>
    <dgm:pt modelId="{6CEC8AE3-6E62-4550-A4E9-0492005F4696}" type="pres">
      <dgm:prSet presAssocID="{E7626E93-7FE6-46E3-B817-C6C511AFAD03}" presName="parentText" presStyleLbl="node1" presStyleIdx="15" presStyleCnt="16" custLinFactY="-180904" custLinFactNeighborX="67984" custLinFactNeighborY="-200000">
        <dgm:presLayoutVars>
          <dgm:chMax val="1"/>
          <dgm:bulletEnabled val="1"/>
        </dgm:presLayoutVars>
      </dgm:prSet>
      <dgm:spPr/>
    </dgm:pt>
  </dgm:ptLst>
  <dgm:cxnLst>
    <dgm:cxn modelId="{4921060C-D293-4E0D-AF7F-218423ED28A2}" type="presOf" srcId="{A30B1B39-E3BF-43EF-8F51-EAB49A985B82}" destId="{80D625B3-A61F-42C2-BA53-10F245110E6B}" srcOrd="0" destOrd="0" presId="urn:microsoft.com/office/officeart/2005/8/layout/vList5"/>
    <dgm:cxn modelId="{3B97D21C-9DCB-470F-B0C2-C144F6FB277D}" srcId="{011FE324-20BC-4079-BD30-42609FF32872}" destId="{22DB4C67-962D-4BC1-AF26-A29D384ECD08}" srcOrd="1" destOrd="0" parTransId="{84407ADF-400D-46F9-9335-40ED70F8F581}" sibTransId="{D65F1403-0DBA-4DEE-B2FA-8F14B053122F}"/>
    <dgm:cxn modelId="{375EA41D-EDBF-45EB-99F3-8F80AAE1CD29}" type="presOf" srcId="{29E18828-3BBB-4D62-ACA4-FD2A109759AE}" destId="{EC71D5B3-52E9-4DE5-99A6-2816ABAD5853}" srcOrd="0" destOrd="0" presId="urn:microsoft.com/office/officeart/2005/8/layout/vList5"/>
    <dgm:cxn modelId="{C1C2AF22-16D2-42B0-ADA0-098E6489E990}" srcId="{011FE324-20BC-4079-BD30-42609FF32872}" destId="{23F8957D-7D86-412F-BBA5-0312C83AD0E6}" srcOrd="3" destOrd="0" parTransId="{853A08DA-5AF1-484B-9758-E8882F14B533}" sibTransId="{D08ACF2C-5734-4F7E-B9AC-A5790DBFCD8B}"/>
    <dgm:cxn modelId="{BEDBE12D-F651-4994-9736-6AB3B1B37859}" type="presOf" srcId="{194DB711-7CC9-44BB-AF53-F03D1725BC1B}" destId="{C909576C-34B4-413D-8D75-B802EA8778F3}" srcOrd="0" destOrd="0" presId="urn:microsoft.com/office/officeart/2005/8/layout/vList5"/>
    <dgm:cxn modelId="{5A1CD02E-95AA-4E55-9780-D4E19B5B4935}" type="presOf" srcId="{F7D83CCF-405F-474F-9752-92776F107E09}" destId="{7CC89B9D-E759-4DBB-B94B-1C5258F15B84}" srcOrd="0" destOrd="0" presId="urn:microsoft.com/office/officeart/2005/8/layout/vList5"/>
    <dgm:cxn modelId="{CD4A1833-4BF6-4EB6-8F97-91EF92199BAB}" srcId="{011FE324-20BC-4079-BD30-42609FF32872}" destId="{A30B1B39-E3BF-43EF-8F51-EAB49A985B82}" srcOrd="12" destOrd="0" parTransId="{34B49D94-7256-46CB-B03A-9E4E0A396115}" sibTransId="{EB2C43D4-2FF6-4A36-B8A5-3716F14DE247}"/>
    <dgm:cxn modelId="{CD97EC38-F9C3-4687-AB7B-E64CB09A6FF9}" type="presOf" srcId="{024780E4-3390-4FFF-B594-6A78FE890022}" destId="{77069F5A-4870-439B-ACC8-648A780275EC}" srcOrd="0" destOrd="0" presId="urn:microsoft.com/office/officeart/2005/8/layout/vList5"/>
    <dgm:cxn modelId="{8A87E15C-37BF-4C5A-877A-06E0F87A0CC1}" type="presOf" srcId="{337EBADE-461F-4AD3-A00E-726190FFD070}" destId="{2F216086-C8E5-45BE-B2F6-534520582982}" srcOrd="0" destOrd="0" presId="urn:microsoft.com/office/officeart/2005/8/layout/vList5"/>
    <dgm:cxn modelId="{AF59F25F-CA4C-4200-9E9F-11E0F03A6EFA}" srcId="{011FE324-20BC-4079-BD30-42609FF32872}" destId="{29E18828-3BBB-4D62-ACA4-FD2A109759AE}" srcOrd="7" destOrd="0" parTransId="{6403EF3F-5A15-4718-B29B-B4B2900FFBA4}" sibTransId="{E6F9B3EC-18C0-4718-8BEE-DF131788E544}"/>
    <dgm:cxn modelId="{61C9CB66-0F73-4C9A-956C-4DB4F6C3C41A}" type="presOf" srcId="{2775CF8C-4785-422B-9282-429E1CC8BD7F}" destId="{84ED04FC-8D29-4BBD-A6AB-78FF411487E6}" srcOrd="0" destOrd="0" presId="urn:microsoft.com/office/officeart/2005/8/layout/vList5"/>
    <dgm:cxn modelId="{0FD92968-C575-4A65-B6B9-B379D87AA5F8}" srcId="{011FE324-20BC-4079-BD30-42609FF32872}" destId="{E769E073-82F0-4783-99D8-A8E91C9662D7}" srcOrd="8" destOrd="0" parTransId="{BA8FB86F-ACDA-412E-BEF2-2365D46FD238}" sibTransId="{37C3217C-B64D-4327-8DC6-3A3F2618D73B}"/>
    <dgm:cxn modelId="{1245DE49-A334-4B4E-9DA6-956CB7F7FD5D}" type="presOf" srcId="{23F8957D-7D86-412F-BBA5-0312C83AD0E6}" destId="{CBBCD8C2-7ABF-4AF9-AE0B-E62A7A93FE14}" srcOrd="0" destOrd="0" presId="urn:microsoft.com/office/officeart/2005/8/layout/vList5"/>
    <dgm:cxn modelId="{14A07F6A-D45F-4ED7-8938-3D57A2986D5F}" type="presOf" srcId="{011FE324-20BC-4079-BD30-42609FF32872}" destId="{9E9BD7EF-4355-4032-B883-422DD39F951C}" srcOrd="0" destOrd="0" presId="urn:microsoft.com/office/officeart/2005/8/layout/vList5"/>
    <dgm:cxn modelId="{F1C40F76-FA57-4392-8854-6EE8EF44F0B6}" srcId="{011FE324-20BC-4079-BD30-42609FF32872}" destId="{0EA1DA1A-47A6-4A03-AFBC-ADB48AB83917}" srcOrd="4" destOrd="0" parTransId="{B4D224C3-00F1-42AE-80B4-615027E3D0E7}" sibTransId="{80D22743-F8B5-4B3E-B6F5-647D41A750BB}"/>
    <dgm:cxn modelId="{4E9E9257-3DCA-4191-A86D-4D32260ED8DC}" srcId="{011FE324-20BC-4079-BD30-42609FF32872}" destId="{23E5F40B-0BD2-43DF-A5C6-BA6CF5E84167}" srcOrd="10" destOrd="0" parTransId="{EF83110D-E29C-42EA-A188-6DB4CE607659}" sibTransId="{F1276D2E-5C86-403F-B457-71E8B77C25C4}"/>
    <dgm:cxn modelId="{A3753C87-63E5-4D0B-88AB-537A983DE023}" type="presOf" srcId="{23E5F40B-0BD2-43DF-A5C6-BA6CF5E84167}" destId="{27D71D5E-430F-465D-A290-F98FF5C3AD26}" srcOrd="0" destOrd="0" presId="urn:microsoft.com/office/officeart/2005/8/layout/vList5"/>
    <dgm:cxn modelId="{17E08587-D4F2-4C09-9E4A-A554951D000B}" type="presOf" srcId="{22DB4C67-962D-4BC1-AF26-A29D384ECD08}" destId="{D99BF1FC-079B-4A25-AE9F-803F45E6F36C}" srcOrd="0" destOrd="0" presId="urn:microsoft.com/office/officeart/2005/8/layout/vList5"/>
    <dgm:cxn modelId="{2E4F8A8A-1961-4A2C-9D56-FC47330141F5}" srcId="{011FE324-20BC-4079-BD30-42609FF32872}" destId="{2775CF8C-4785-422B-9282-429E1CC8BD7F}" srcOrd="5" destOrd="0" parTransId="{046A3CBD-8721-4288-9C56-AAC5E9C2CEBF}" sibTransId="{CE197C97-FE6B-4B33-AC06-1FF99625470B}"/>
    <dgm:cxn modelId="{321A278F-DA9D-43D0-9079-5B8AEA643122}" type="presOf" srcId="{0EA1DA1A-47A6-4A03-AFBC-ADB48AB83917}" destId="{B536F72E-1DB5-40E1-BE66-D8C7B86959BF}" srcOrd="0" destOrd="0" presId="urn:microsoft.com/office/officeart/2005/8/layout/vList5"/>
    <dgm:cxn modelId="{993798A5-3219-4E3C-9767-FB6AFA6F17C3}" srcId="{011FE324-20BC-4079-BD30-42609FF32872}" destId="{024780E4-3390-4FFF-B594-6A78FE890022}" srcOrd="14" destOrd="0" parTransId="{596BFBC8-6CFE-4B1A-B997-2DBC0CE7A12B}" sibTransId="{7DDA5BA5-8986-4C1A-A50E-B693D150DA8E}"/>
    <dgm:cxn modelId="{B23DAFA8-8375-48C8-8F4F-B4B6D27CCB0F}" type="presOf" srcId="{E769E073-82F0-4783-99D8-A8E91C9662D7}" destId="{7D7A3665-0036-4E6F-ACF9-61A4120430CC}" srcOrd="0" destOrd="0" presId="urn:microsoft.com/office/officeart/2005/8/layout/vList5"/>
    <dgm:cxn modelId="{1EF452B0-B378-4C03-848F-D3C0837C219C}" srcId="{011FE324-20BC-4079-BD30-42609FF32872}" destId="{4FAC881A-130D-43DA-B0F9-FACCF8B8D986}" srcOrd="0" destOrd="0" parTransId="{43E5204B-5203-4F22-BCB2-11037265BAF2}" sibTransId="{758862EF-C822-4A36-947A-9B0C3F65C6C9}"/>
    <dgm:cxn modelId="{C94827B9-D467-49B1-AA11-DD3D7C962E55}" srcId="{011FE324-20BC-4079-BD30-42609FF32872}" destId="{8FACFE55-674C-402E-A975-3AADA9027C13}" srcOrd="6" destOrd="0" parTransId="{D8A8CD61-51C9-4B32-B117-3D84D823ADF9}" sibTransId="{6FCE588F-4EF8-411D-9F16-2C0D037652A2}"/>
    <dgm:cxn modelId="{763B68D3-0D76-489A-8F7F-D15E5177E0B1}" type="presOf" srcId="{4FAC881A-130D-43DA-B0F9-FACCF8B8D986}" destId="{6F71110F-C867-49F4-AFC5-DAEFD5186B5A}" srcOrd="0" destOrd="0" presId="urn:microsoft.com/office/officeart/2005/8/layout/vList5"/>
    <dgm:cxn modelId="{EFBB1AD8-C7F5-4E69-95E9-2D3EFEBC5C84}" srcId="{011FE324-20BC-4079-BD30-42609FF32872}" destId="{337EBADE-461F-4AD3-A00E-726190FFD070}" srcOrd="2" destOrd="0" parTransId="{0B716735-CFC6-4FB8-A886-3A0BD0614CE7}" sibTransId="{60F74D5E-EBBF-4E99-9ABB-51D3116815E4}"/>
    <dgm:cxn modelId="{6DF13BDB-F8FF-4B7E-80A3-3E57E0B88DDE}" type="presOf" srcId="{B24A9B3F-1647-4DFD-8967-14E1BCFF57AA}" destId="{A777DB44-763E-4EF7-9AC4-75FB11E88E32}" srcOrd="0" destOrd="0" presId="urn:microsoft.com/office/officeart/2005/8/layout/vList5"/>
    <dgm:cxn modelId="{DF1483DC-0C9B-4333-862D-05AAD069D8DA}" type="presOf" srcId="{8FACFE55-674C-402E-A975-3AADA9027C13}" destId="{A28DDC9F-7FE1-4E34-B84D-4F8E78839665}" srcOrd="0" destOrd="0" presId="urn:microsoft.com/office/officeart/2005/8/layout/vList5"/>
    <dgm:cxn modelId="{B65437DF-5B47-4F12-A5DC-E70FBC2026BD}" srcId="{011FE324-20BC-4079-BD30-42609FF32872}" destId="{E7626E93-7FE6-46E3-B817-C6C511AFAD03}" srcOrd="15" destOrd="0" parTransId="{00BB09F6-BB16-400E-A4E1-66E439CF87A9}" sibTransId="{9A702BD1-5964-4822-AF87-E1D296AE03D4}"/>
    <dgm:cxn modelId="{414A56E0-E3FE-4E52-A5FB-6CAAE73E26A1}" srcId="{011FE324-20BC-4079-BD30-42609FF32872}" destId="{B24A9B3F-1647-4DFD-8967-14E1BCFF57AA}" srcOrd="9" destOrd="0" parTransId="{5DC6385C-96C2-417B-A872-5E97E4EBCAE8}" sibTransId="{21F2EEB8-F0F4-43DE-85CE-A906D9E3B3AB}"/>
    <dgm:cxn modelId="{ED7DB9E2-48F7-4142-91EB-502EC88F7BB3}" type="presOf" srcId="{E7626E93-7FE6-46E3-B817-C6C511AFAD03}" destId="{6CEC8AE3-6E62-4550-A4E9-0492005F4696}" srcOrd="0" destOrd="0" presId="urn:microsoft.com/office/officeart/2005/8/layout/vList5"/>
    <dgm:cxn modelId="{1011FBF1-DE45-41DF-9B76-2B4A8F308DA7}" srcId="{011FE324-20BC-4079-BD30-42609FF32872}" destId="{F7D83CCF-405F-474F-9752-92776F107E09}" srcOrd="11" destOrd="0" parTransId="{140854EB-E79A-4EB8-986B-EC0F95D9A99B}" sibTransId="{1044E3BA-2B30-4973-9BCF-CE93BC12ACBB}"/>
    <dgm:cxn modelId="{32C1FCFA-BAAC-490F-9905-644148DAECB6}" srcId="{011FE324-20BC-4079-BD30-42609FF32872}" destId="{194DB711-7CC9-44BB-AF53-F03D1725BC1B}" srcOrd="13" destOrd="0" parTransId="{BEEBDA34-2995-4C94-A12A-8E08BF7F9062}" sibTransId="{D693BD2F-9EE7-4B12-BD33-A0CDD1383951}"/>
    <dgm:cxn modelId="{6239C290-FD5C-4552-BE21-60009F232779}" type="presParOf" srcId="{9E9BD7EF-4355-4032-B883-422DD39F951C}" destId="{E71FC422-E58B-4B46-ADA8-D9E133C2CF7C}" srcOrd="0" destOrd="0" presId="urn:microsoft.com/office/officeart/2005/8/layout/vList5"/>
    <dgm:cxn modelId="{F2E9384C-286A-4E51-950D-225417FD21F8}" type="presParOf" srcId="{E71FC422-E58B-4B46-ADA8-D9E133C2CF7C}" destId="{6F71110F-C867-49F4-AFC5-DAEFD5186B5A}" srcOrd="0" destOrd="0" presId="urn:microsoft.com/office/officeart/2005/8/layout/vList5"/>
    <dgm:cxn modelId="{4570CD31-FA88-4121-BFC9-6EAD25D22385}" type="presParOf" srcId="{9E9BD7EF-4355-4032-B883-422DD39F951C}" destId="{184E4714-0B82-46F0-B059-5D0B6045C333}" srcOrd="1" destOrd="0" presId="urn:microsoft.com/office/officeart/2005/8/layout/vList5"/>
    <dgm:cxn modelId="{C049193F-3235-40F4-9E92-BE58333BDC34}" type="presParOf" srcId="{9E9BD7EF-4355-4032-B883-422DD39F951C}" destId="{E6A9C276-9E65-4F8F-B577-5CA675D03501}" srcOrd="2" destOrd="0" presId="urn:microsoft.com/office/officeart/2005/8/layout/vList5"/>
    <dgm:cxn modelId="{93932DB2-749F-49B1-B96E-C73339C3F3F6}" type="presParOf" srcId="{E6A9C276-9E65-4F8F-B577-5CA675D03501}" destId="{D99BF1FC-079B-4A25-AE9F-803F45E6F36C}" srcOrd="0" destOrd="0" presId="urn:microsoft.com/office/officeart/2005/8/layout/vList5"/>
    <dgm:cxn modelId="{A569991A-0C77-4A26-B9A6-99C96EF332D8}" type="presParOf" srcId="{9E9BD7EF-4355-4032-B883-422DD39F951C}" destId="{ADAFEBC4-8542-445B-B1C7-02968CB29765}" srcOrd="3" destOrd="0" presId="urn:microsoft.com/office/officeart/2005/8/layout/vList5"/>
    <dgm:cxn modelId="{2255A60B-BA3C-47B4-98EB-566CC4BB7EF0}" type="presParOf" srcId="{9E9BD7EF-4355-4032-B883-422DD39F951C}" destId="{20567F89-35D2-442E-9215-F7499DA190C7}" srcOrd="4" destOrd="0" presId="urn:microsoft.com/office/officeart/2005/8/layout/vList5"/>
    <dgm:cxn modelId="{1170FBB7-4EC9-40BA-92AC-86D543CD0CFA}" type="presParOf" srcId="{20567F89-35D2-442E-9215-F7499DA190C7}" destId="{2F216086-C8E5-45BE-B2F6-534520582982}" srcOrd="0" destOrd="0" presId="urn:microsoft.com/office/officeart/2005/8/layout/vList5"/>
    <dgm:cxn modelId="{6360A3CA-C451-462F-A3BD-1F5FDFDDBA62}" type="presParOf" srcId="{9E9BD7EF-4355-4032-B883-422DD39F951C}" destId="{E3B6CE77-0118-422B-B2BF-B131503FA57F}" srcOrd="5" destOrd="0" presId="urn:microsoft.com/office/officeart/2005/8/layout/vList5"/>
    <dgm:cxn modelId="{837BFACB-8382-4A31-854B-0C09C4335FC9}" type="presParOf" srcId="{9E9BD7EF-4355-4032-B883-422DD39F951C}" destId="{A9A54F2C-9E77-49FA-A59A-67A80D0D110C}" srcOrd="6" destOrd="0" presId="urn:microsoft.com/office/officeart/2005/8/layout/vList5"/>
    <dgm:cxn modelId="{D823F443-80A4-4E6B-A41B-0B84705D5FB2}" type="presParOf" srcId="{A9A54F2C-9E77-49FA-A59A-67A80D0D110C}" destId="{CBBCD8C2-7ABF-4AF9-AE0B-E62A7A93FE14}" srcOrd="0" destOrd="0" presId="urn:microsoft.com/office/officeart/2005/8/layout/vList5"/>
    <dgm:cxn modelId="{90191173-FEE3-4839-8170-D02E9EE4DFD2}" type="presParOf" srcId="{9E9BD7EF-4355-4032-B883-422DD39F951C}" destId="{B0E50DDA-62D9-4F7C-91E6-6019E61A5786}" srcOrd="7" destOrd="0" presId="urn:microsoft.com/office/officeart/2005/8/layout/vList5"/>
    <dgm:cxn modelId="{4F755437-5542-4EFD-AA9C-B2A65CFE1C76}" type="presParOf" srcId="{9E9BD7EF-4355-4032-B883-422DD39F951C}" destId="{9A6A7EA3-6CB4-40F7-96B8-BDF0FF7E784C}" srcOrd="8" destOrd="0" presId="urn:microsoft.com/office/officeart/2005/8/layout/vList5"/>
    <dgm:cxn modelId="{144E4F18-6DC0-4EC1-839F-09ACEC115D64}" type="presParOf" srcId="{9A6A7EA3-6CB4-40F7-96B8-BDF0FF7E784C}" destId="{B536F72E-1DB5-40E1-BE66-D8C7B86959BF}" srcOrd="0" destOrd="0" presId="urn:microsoft.com/office/officeart/2005/8/layout/vList5"/>
    <dgm:cxn modelId="{9DCECB02-DAF7-4F12-9EFD-C9CF0804CF44}" type="presParOf" srcId="{9E9BD7EF-4355-4032-B883-422DD39F951C}" destId="{49600858-6D73-40A3-A7D6-B696C7178C04}" srcOrd="9" destOrd="0" presId="urn:microsoft.com/office/officeart/2005/8/layout/vList5"/>
    <dgm:cxn modelId="{3FD4F83F-ACE9-4860-9CB5-49C3A2BF6E02}" type="presParOf" srcId="{9E9BD7EF-4355-4032-B883-422DD39F951C}" destId="{D6F474B9-BBEE-4147-9031-CA8DD25B55C5}" srcOrd="10" destOrd="0" presId="urn:microsoft.com/office/officeart/2005/8/layout/vList5"/>
    <dgm:cxn modelId="{69DFA60F-9135-46E9-8C1C-F35FECC05389}" type="presParOf" srcId="{D6F474B9-BBEE-4147-9031-CA8DD25B55C5}" destId="{84ED04FC-8D29-4BBD-A6AB-78FF411487E6}" srcOrd="0" destOrd="0" presId="urn:microsoft.com/office/officeart/2005/8/layout/vList5"/>
    <dgm:cxn modelId="{1AE85B1F-E90A-4FAF-8266-94951693F9F0}" type="presParOf" srcId="{9E9BD7EF-4355-4032-B883-422DD39F951C}" destId="{84B425F5-C98B-4A1A-A613-DE632195D263}" srcOrd="11" destOrd="0" presId="urn:microsoft.com/office/officeart/2005/8/layout/vList5"/>
    <dgm:cxn modelId="{95B0FA5B-E970-4EEA-8887-6401324FB9AE}" type="presParOf" srcId="{9E9BD7EF-4355-4032-B883-422DD39F951C}" destId="{8C9BA9C9-F6AD-42AA-99CD-A4619FE69AEF}" srcOrd="12" destOrd="0" presId="urn:microsoft.com/office/officeart/2005/8/layout/vList5"/>
    <dgm:cxn modelId="{3F1FE381-AC9F-42C4-9607-DF5CC7DE0064}" type="presParOf" srcId="{8C9BA9C9-F6AD-42AA-99CD-A4619FE69AEF}" destId="{A28DDC9F-7FE1-4E34-B84D-4F8E78839665}" srcOrd="0" destOrd="0" presId="urn:microsoft.com/office/officeart/2005/8/layout/vList5"/>
    <dgm:cxn modelId="{0CD5937B-5969-4027-B7FB-F5149098756F}" type="presParOf" srcId="{9E9BD7EF-4355-4032-B883-422DD39F951C}" destId="{F830B3FE-6007-47DB-8A85-2885987CED79}" srcOrd="13" destOrd="0" presId="urn:microsoft.com/office/officeart/2005/8/layout/vList5"/>
    <dgm:cxn modelId="{E75F3C60-A494-4F48-96CB-680C3D618AF0}" type="presParOf" srcId="{9E9BD7EF-4355-4032-B883-422DD39F951C}" destId="{EE5FF574-D4C3-4188-8CE8-F84E6751EC98}" srcOrd="14" destOrd="0" presId="urn:microsoft.com/office/officeart/2005/8/layout/vList5"/>
    <dgm:cxn modelId="{98B8FC69-0146-4B7D-9379-7BDE500F355A}" type="presParOf" srcId="{EE5FF574-D4C3-4188-8CE8-F84E6751EC98}" destId="{EC71D5B3-52E9-4DE5-99A6-2816ABAD5853}" srcOrd="0" destOrd="0" presId="urn:microsoft.com/office/officeart/2005/8/layout/vList5"/>
    <dgm:cxn modelId="{096FF774-08EE-4991-B560-DFB2D330F24D}" type="presParOf" srcId="{9E9BD7EF-4355-4032-B883-422DD39F951C}" destId="{F184E200-45AC-4FFC-AB27-531570FA0999}" srcOrd="15" destOrd="0" presId="urn:microsoft.com/office/officeart/2005/8/layout/vList5"/>
    <dgm:cxn modelId="{D85BD203-F027-4A07-9FA2-872C6DEE1D1C}" type="presParOf" srcId="{9E9BD7EF-4355-4032-B883-422DD39F951C}" destId="{D247BAB8-C4F9-4F65-A0AC-E74236780E24}" srcOrd="16" destOrd="0" presId="urn:microsoft.com/office/officeart/2005/8/layout/vList5"/>
    <dgm:cxn modelId="{2FF7D1A8-04BF-4857-97B7-6BC54757723A}" type="presParOf" srcId="{D247BAB8-C4F9-4F65-A0AC-E74236780E24}" destId="{7D7A3665-0036-4E6F-ACF9-61A4120430CC}" srcOrd="0" destOrd="0" presId="urn:microsoft.com/office/officeart/2005/8/layout/vList5"/>
    <dgm:cxn modelId="{8DE49504-272C-4A62-9CAF-CE45C843C5C0}" type="presParOf" srcId="{9E9BD7EF-4355-4032-B883-422DD39F951C}" destId="{D2BFF0D9-2E9A-4A3D-AD71-80D56054D404}" srcOrd="17" destOrd="0" presId="urn:microsoft.com/office/officeart/2005/8/layout/vList5"/>
    <dgm:cxn modelId="{8408C83F-064B-49A4-A2E7-2CEFF30BD359}" type="presParOf" srcId="{9E9BD7EF-4355-4032-B883-422DD39F951C}" destId="{EF7110E6-F024-472A-9783-FF9D6ECC9993}" srcOrd="18" destOrd="0" presId="urn:microsoft.com/office/officeart/2005/8/layout/vList5"/>
    <dgm:cxn modelId="{4A9751E1-8C51-45A5-94A6-B9A1F76EC00C}" type="presParOf" srcId="{EF7110E6-F024-472A-9783-FF9D6ECC9993}" destId="{A777DB44-763E-4EF7-9AC4-75FB11E88E32}" srcOrd="0" destOrd="0" presId="urn:microsoft.com/office/officeart/2005/8/layout/vList5"/>
    <dgm:cxn modelId="{4F6B785D-292A-4467-A045-595E8553580C}" type="presParOf" srcId="{9E9BD7EF-4355-4032-B883-422DD39F951C}" destId="{83EC4309-BF82-4EED-AE17-D4BFFE8CA8DD}" srcOrd="19" destOrd="0" presId="urn:microsoft.com/office/officeart/2005/8/layout/vList5"/>
    <dgm:cxn modelId="{4D3C30BB-D2D9-47DD-95D4-9283E1926C07}" type="presParOf" srcId="{9E9BD7EF-4355-4032-B883-422DD39F951C}" destId="{2EF078DF-2C56-4894-BFE8-070B665E6245}" srcOrd="20" destOrd="0" presId="urn:microsoft.com/office/officeart/2005/8/layout/vList5"/>
    <dgm:cxn modelId="{0FEB5A99-C6A6-44EB-8C98-EA5DFDC7B91F}" type="presParOf" srcId="{2EF078DF-2C56-4894-BFE8-070B665E6245}" destId="{27D71D5E-430F-465D-A290-F98FF5C3AD26}" srcOrd="0" destOrd="0" presId="urn:microsoft.com/office/officeart/2005/8/layout/vList5"/>
    <dgm:cxn modelId="{D46B1759-C91D-44A6-AE3A-4E0C88581B26}" type="presParOf" srcId="{9E9BD7EF-4355-4032-B883-422DD39F951C}" destId="{18B2A1DF-3580-4B5F-91FA-78E75FD17D49}" srcOrd="21" destOrd="0" presId="urn:microsoft.com/office/officeart/2005/8/layout/vList5"/>
    <dgm:cxn modelId="{F2DB2BEB-DFE7-4501-BFF8-40E2A355778E}" type="presParOf" srcId="{9E9BD7EF-4355-4032-B883-422DD39F951C}" destId="{7D981870-40D3-44B1-8C4A-5CC414A6B61B}" srcOrd="22" destOrd="0" presId="urn:microsoft.com/office/officeart/2005/8/layout/vList5"/>
    <dgm:cxn modelId="{E2F2D2B8-F7B6-4039-AFCD-A9B83D780BAA}" type="presParOf" srcId="{7D981870-40D3-44B1-8C4A-5CC414A6B61B}" destId="{7CC89B9D-E759-4DBB-B94B-1C5258F15B84}" srcOrd="0" destOrd="0" presId="urn:microsoft.com/office/officeart/2005/8/layout/vList5"/>
    <dgm:cxn modelId="{7E3FE9BA-FA02-4177-BC4F-58C7DCB3A979}" type="presParOf" srcId="{9E9BD7EF-4355-4032-B883-422DD39F951C}" destId="{0DF977FF-A989-485F-B381-456B2ECD658D}" srcOrd="23" destOrd="0" presId="urn:microsoft.com/office/officeart/2005/8/layout/vList5"/>
    <dgm:cxn modelId="{B6C54AA3-639E-4DB9-B3D6-6A9E062B255B}" type="presParOf" srcId="{9E9BD7EF-4355-4032-B883-422DD39F951C}" destId="{830A1108-DCD4-49A8-A53D-F7A064C6EB5A}" srcOrd="24" destOrd="0" presId="urn:microsoft.com/office/officeart/2005/8/layout/vList5"/>
    <dgm:cxn modelId="{EF37977C-11C7-4A2B-84F0-5957ECFAA871}" type="presParOf" srcId="{830A1108-DCD4-49A8-A53D-F7A064C6EB5A}" destId="{80D625B3-A61F-42C2-BA53-10F245110E6B}" srcOrd="0" destOrd="0" presId="urn:microsoft.com/office/officeart/2005/8/layout/vList5"/>
    <dgm:cxn modelId="{90A93D6D-1FA2-49BA-842B-DA9CA4264793}" type="presParOf" srcId="{9E9BD7EF-4355-4032-B883-422DD39F951C}" destId="{052F12DE-5938-4FA1-A130-766A3E82E6D8}" srcOrd="25" destOrd="0" presId="urn:microsoft.com/office/officeart/2005/8/layout/vList5"/>
    <dgm:cxn modelId="{7290EBD3-D97E-4136-810A-71A32DE5483A}" type="presParOf" srcId="{9E9BD7EF-4355-4032-B883-422DD39F951C}" destId="{CBB84085-9451-4B48-ACBF-33D450C1ADAC}" srcOrd="26" destOrd="0" presId="urn:microsoft.com/office/officeart/2005/8/layout/vList5"/>
    <dgm:cxn modelId="{DD825804-B4E7-4C3B-9F0E-A1FD395E1D40}" type="presParOf" srcId="{CBB84085-9451-4B48-ACBF-33D450C1ADAC}" destId="{C909576C-34B4-413D-8D75-B802EA8778F3}" srcOrd="0" destOrd="0" presId="urn:microsoft.com/office/officeart/2005/8/layout/vList5"/>
    <dgm:cxn modelId="{85873A7D-8D54-4019-A8A4-514EF3A14F36}" type="presParOf" srcId="{9E9BD7EF-4355-4032-B883-422DD39F951C}" destId="{F5631ADB-1696-494F-A7A7-82B4152329CC}" srcOrd="27" destOrd="0" presId="urn:microsoft.com/office/officeart/2005/8/layout/vList5"/>
    <dgm:cxn modelId="{D6BFB35F-5E22-442E-9149-9CD56C2F3260}" type="presParOf" srcId="{9E9BD7EF-4355-4032-B883-422DD39F951C}" destId="{AF5AD95C-374C-423F-8BB4-A39FE3A21DE3}" srcOrd="28" destOrd="0" presId="urn:microsoft.com/office/officeart/2005/8/layout/vList5"/>
    <dgm:cxn modelId="{E3EF49B4-A3A3-4C6E-84D5-7CF6347A5DE5}" type="presParOf" srcId="{AF5AD95C-374C-423F-8BB4-A39FE3A21DE3}" destId="{77069F5A-4870-439B-ACC8-648A780275EC}" srcOrd="0" destOrd="0" presId="urn:microsoft.com/office/officeart/2005/8/layout/vList5"/>
    <dgm:cxn modelId="{BE21B39F-D90B-4DDF-8D9C-698F4C4F0ED6}" type="presParOf" srcId="{9E9BD7EF-4355-4032-B883-422DD39F951C}" destId="{0C073557-38FF-4C3C-A42F-EFD601816418}" srcOrd="29" destOrd="0" presId="urn:microsoft.com/office/officeart/2005/8/layout/vList5"/>
    <dgm:cxn modelId="{A50EBDBF-3265-4162-B3EE-95C9A5B224AE}" type="presParOf" srcId="{9E9BD7EF-4355-4032-B883-422DD39F951C}" destId="{E06E1696-6DC6-4637-8150-DA89D3DA37B9}" srcOrd="30" destOrd="0" presId="urn:microsoft.com/office/officeart/2005/8/layout/vList5"/>
    <dgm:cxn modelId="{793BE4EA-7D10-4CD1-A695-89E07F43C3E0}" type="presParOf" srcId="{E06E1696-6DC6-4637-8150-DA89D3DA37B9}" destId="{6CEC8AE3-6E62-4550-A4E9-0492005F469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A94CC0F-D0CB-4231-9BE5-68BDE02CEA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73E6C5-51A1-41E7-B06E-1F607E574695}">
      <dgm:prSet/>
      <dgm:spPr/>
      <dgm:t>
        <a:bodyPr/>
        <a:lstStyle/>
        <a:p>
          <a:r>
            <a:rPr lang="en-IN" b="1" dirty="0"/>
            <a:t>Cloud-based infrastructure:</a:t>
          </a:r>
        </a:p>
        <a:p>
          <a:r>
            <a:rPr lang="en-IN" b="1" dirty="0"/>
            <a:t> </a:t>
          </a:r>
          <a:r>
            <a:rPr lang="en-IN" dirty="0"/>
            <a:t>Use cloud providers like AWS, Azure, or Google Cloud to scale resources up or down as needed.</a:t>
          </a:r>
        </a:p>
      </dgm:t>
    </dgm:pt>
    <dgm:pt modelId="{31C71DB5-45C0-4D8E-AD03-5F9E5754459A}" type="parTrans" cxnId="{E1D9DDED-FD7A-4291-AD46-D86C54E147E3}">
      <dgm:prSet/>
      <dgm:spPr/>
      <dgm:t>
        <a:bodyPr/>
        <a:lstStyle/>
        <a:p>
          <a:endParaRPr lang="en-IN"/>
        </a:p>
      </dgm:t>
    </dgm:pt>
    <dgm:pt modelId="{AD36563E-FF2A-4B00-98A0-B87AF78A7DF0}" type="sibTrans" cxnId="{E1D9DDED-FD7A-4291-AD46-D86C54E147E3}">
      <dgm:prSet/>
      <dgm:spPr/>
      <dgm:t>
        <a:bodyPr/>
        <a:lstStyle/>
        <a:p>
          <a:endParaRPr lang="en-IN"/>
        </a:p>
      </dgm:t>
    </dgm:pt>
    <dgm:pt modelId="{A82C88E0-7FAC-4862-AEE3-BC137EBA525F}">
      <dgm:prSet/>
      <dgm:spPr/>
      <dgm:t>
        <a:bodyPr/>
        <a:lstStyle/>
        <a:p>
          <a:r>
            <a:rPr lang="en-IN" b="1" dirty="0"/>
            <a:t>Containerization: </a:t>
          </a:r>
        </a:p>
        <a:p>
          <a:r>
            <a:rPr lang="en-IN" dirty="0"/>
            <a:t>Utilize containerization (e.g., Docker) to ensure consistent deployment and scaling. </a:t>
          </a:r>
        </a:p>
      </dgm:t>
    </dgm:pt>
    <dgm:pt modelId="{ADDFBE66-1E30-4182-BB45-D9107AF21292}" type="parTrans" cxnId="{A754E745-A81B-4691-B403-8E9464ADBCBD}">
      <dgm:prSet/>
      <dgm:spPr/>
      <dgm:t>
        <a:bodyPr/>
        <a:lstStyle/>
        <a:p>
          <a:endParaRPr lang="en-IN"/>
        </a:p>
      </dgm:t>
    </dgm:pt>
    <dgm:pt modelId="{45D198F7-7764-4E5D-A686-A8F8A7CF928F}" type="sibTrans" cxnId="{A754E745-A81B-4691-B403-8E9464ADBCBD}">
      <dgm:prSet/>
      <dgm:spPr/>
      <dgm:t>
        <a:bodyPr/>
        <a:lstStyle/>
        <a:p>
          <a:endParaRPr lang="en-IN"/>
        </a:p>
      </dgm:t>
    </dgm:pt>
    <dgm:pt modelId="{C7E3BCC7-FA16-4DF7-A6C8-387C9133E64B}">
      <dgm:prSet/>
      <dgm:spPr/>
      <dgm:t>
        <a:bodyPr/>
        <a:lstStyle/>
        <a:p>
          <a:r>
            <a:rPr lang="en-IN" b="1" dirty="0"/>
            <a:t>Microservices architecture: </a:t>
          </a:r>
        </a:p>
        <a:p>
          <a:r>
            <a:rPr lang="en-IN" dirty="0"/>
            <a:t>Design the application as a collection of microservices to enable independent scaling.</a:t>
          </a:r>
        </a:p>
      </dgm:t>
    </dgm:pt>
    <dgm:pt modelId="{14AEE7FB-CC90-41E1-9182-25E9CF543D62}" type="parTrans" cxnId="{16CA2651-2F6D-415C-89CF-5BD9DA7F1938}">
      <dgm:prSet/>
      <dgm:spPr/>
      <dgm:t>
        <a:bodyPr/>
        <a:lstStyle/>
        <a:p>
          <a:endParaRPr lang="en-IN"/>
        </a:p>
      </dgm:t>
    </dgm:pt>
    <dgm:pt modelId="{30E5F5BB-8920-474A-A17C-09CE3C0CFA78}" type="sibTrans" cxnId="{16CA2651-2F6D-415C-89CF-5BD9DA7F1938}">
      <dgm:prSet/>
      <dgm:spPr/>
      <dgm:t>
        <a:bodyPr/>
        <a:lstStyle/>
        <a:p>
          <a:endParaRPr lang="en-IN"/>
        </a:p>
      </dgm:t>
    </dgm:pt>
    <dgm:pt modelId="{C3DA2C5F-F9E7-4C2C-A4DB-F92CE3F18894}">
      <dgm:prSet/>
      <dgm:spPr/>
      <dgm:t>
        <a:bodyPr/>
        <a:lstStyle/>
        <a:p>
          <a:r>
            <a:rPr lang="en-IN" b="1" dirty="0"/>
            <a:t>Load balancing: </a:t>
          </a:r>
        </a:p>
        <a:p>
          <a:r>
            <a:rPr lang="en-IN" dirty="0"/>
            <a:t>Implement load balancing to distribute traffic across multiple instances. </a:t>
          </a:r>
        </a:p>
      </dgm:t>
    </dgm:pt>
    <dgm:pt modelId="{2FF51B65-4676-41DD-B695-30FA2F40C163}" type="parTrans" cxnId="{25960325-8A38-4C97-AFB5-4899A176B9E8}">
      <dgm:prSet/>
      <dgm:spPr/>
      <dgm:t>
        <a:bodyPr/>
        <a:lstStyle/>
        <a:p>
          <a:endParaRPr lang="en-IN"/>
        </a:p>
      </dgm:t>
    </dgm:pt>
    <dgm:pt modelId="{0F6F65A6-435A-4CB2-A046-63960774CE09}" type="sibTrans" cxnId="{25960325-8A38-4C97-AFB5-4899A176B9E8}">
      <dgm:prSet/>
      <dgm:spPr/>
      <dgm:t>
        <a:bodyPr/>
        <a:lstStyle/>
        <a:p>
          <a:endParaRPr lang="en-IN"/>
        </a:p>
      </dgm:t>
    </dgm:pt>
    <dgm:pt modelId="{FD170C56-2170-4007-8073-D4A375803759}">
      <dgm:prSet/>
      <dgm:spPr/>
      <dgm:t>
        <a:bodyPr/>
        <a:lstStyle/>
        <a:p>
          <a:r>
            <a:rPr lang="en-IN" b="1" dirty="0"/>
            <a:t>Auto-scaling: </a:t>
          </a:r>
        </a:p>
        <a:p>
          <a:r>
            <a:rPr lang="en-IN" dirty="0"/>
            <a:t>Configure auto-scaling to automatically add or remove resources based on demand.</a:t>
          </a:r>
        </a:p>
      </dgm:t>
    </dgm:pt>
    <dgm:pt modelId="{C3E912C8-983E-4227-B449-09642C3D0259}" type="parTrans" cxnId="{D6D5F274-FC35-47A7-A7FE-A76A019316F0}">
      <dgm:prSet/>
      <dgm:spPr/>
      <dgm:t>
        <a:bodyPr/>
        <a:lstStyle/>
        <a:p>
          <a:endParaRPr lang="en-IN"/>
        </a:p>
      </dgm:t>
    </dgm:pt>
    <dgm:pt modelId="{3A330F67-C520-4FB0-96AF-0C5771392833}" type="sibTrans" cxnId="{D6D5F274-FC35-47A7-A7FE-A76A019316F0}">
      <dgm:prSet/>
      <dgm:spPr/>
      <dgm:t>
        <a:bodyPr/>
        <a:lstStyle/>
        <a:p>
          <a:endParaRPr lang="en-IN"/>
        </a:p>
      </dgm:t>
    </dgm:pt>
    <dgm:pt modelId="{D25A174D-8CBC-4E16-AF9C-F4881B576ECB}" type="pres">
      <dgm:prSet presAssocID="{AA94CC0F-D0CB-4231-9BE5-68BDE02CEA5B}" presName="linear" presStyleCnt="0">
        <dgm:presLayoutVars>
          <dgm:animLvl val="lvl"/>
          <dgm:resizeHandles val="exact"/>
        </dgm:presLayoutVars>
      </dgm:prSet>
      <dgm:spPr/>
    </dgm:pt>
    <dgm:pt modelId="{F3D63676-0F71-4594-A37B-9DF1DCBE5E21}" type="pres">
      <dgm:prSet presAssocID="{0273E6C5-51A1-41E7-B06E-1F607E57469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070C6E3-C081-4A88-B370-3FC4DC942A1B}" type="pres">
      <dgm:prSet presAssocID="{AD36563E-FF2A-4B00-98A0-B87AF78A7DF0}" presName="spacer" presStyleCnt="0"/>
      <dgm:spPr/>
    </dgm:pt>
    <dgm:pt modelId="{F9DE0037-943D-4C4A-BC08-DC55B184919A}" type="pres">
      <dgm:prSet presAssocID="{A82C88E0-7FAC-4862-AEE3-BC137EBA525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DCE721-76AD-4AB5-978F-4B78965D1DB5}" type="pres">
      <dgm:prSet presAssocID="{45D198F7-7764-4E5D-A686-A8F8A7CF928F}" presName="spacer" presStyleCnt="0"/>
      <dgm:spPr/>
    </dgm:pt>
    <dgm:pt modelId="{04B63AA8-DE81-4AA9-954B-81B541BE8FC9}" type="pres">
      <dgm:prSet presAssocID="{C7E3BCC7-FA16-4DF7-A6C8-387C9133E6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0FFD751-D55C-4254-A614-68E9BFE42DCC}" type="pres">
      <dgm:prSet presAssocID="{30E5F5BB-8920-474A-A17C-09CE3C0CFA78}" presName="spacer" presStyleCnt="0"/>
      <dgm:spPr/>
    </dgm:pt>
    <dgm:pt modelId="{AEB8185A-AE1B-481A-923F-D09840377584}" type="pres">
      <dgm:prSet presAssocID="{C3DA2C5F-F9E7-4C2C-A4DB-F92CE3F1889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110F019-EB03-4B59-9BB5-C4FEE949FA00}" type="pres">
      <dgm:prSet presAssocID="{0F6F65A6-435A-4CB2-A046-63960774CE09}" presName="spacer" presStyleCnt="0"/>
      <dgm:spPr/>
    </dgm:pt>
    <dgm:pt modelId="{94E1C1BC-5533-4993-8DB0-A9535005CF40}" type="pres">
      <dgm:prSet presAssocID="{FD170C56-2170-4007-8073-D4A37580375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5960325-8A38-4C97-AFB5-4899A176B9E8}" srcId="{AA94CC0F-D0CB-4231-9BE5-68BDE02CEA5B}" destId="{C3DA2C5F-F9E7-4C2C-A4DB-F92CE3F18894}" srcOrd="3" destOrd="0" parTransId="{2FF51B65-4676-41DD-B695-30FA2F40C163}" sibTransId="{0F6F65A6-435A-4CB2-A046-63960774CE09}"/>
    <dgm:cxn modelId="{A754E745-A81B-4691-B403-8E9464ADBCBD}" srcId="{AA94CC0F-D0CB-4231-9BE5-68BDE02CEA5B}" destId="{A82C88E0-7FAC-4862-AEE3-BC137EBA525F}" srcOrd="1" destOrd="0" parTransId="{ADDFBE66-1E30-4182-BB45-D9107AF21292}" sibTransId="{45D198F7-7764-4E5D-A686-A8F8A7CF928F}"/>
    <dgm:cxn modelId="{83D45B67-9206-4399-AFB3-B6F0718A2850}" type="presOf" srcId="{0273E6C5-51A1-41E7-B06E-1F607E574695}" destId="{F3D63676-0F71-4594-A37B-9DF1DCBE5E21}" srcOrd="0" destOrd="0" presId="urn:microsoft.com/office/officeart/2005/8/layout/vList2"/>
    <dgm:cxn modelId="{3E66CB4D-B003-4D40-BFFE-97CC6B96080C}" type="presOf" srcId="{AA94CC0F-D0CB-4231-9BE5-68BDE02CEA5B}" destId="{D25A174D-8CBC-4E16-AF9C-F4881B576ECB}" srcOrd="0" destOrd="0" presId="urn:microsoft.com/office/officeart/2005/8/layout/vList2"/>
    <dgm:cxn modelId="{8E05944F-F5BB-4B56-B6CF-5BB81ACC656E}" type="presOf" srcId="{C7E3BCC7-FA16-4DF7-A6C8-387C9133E64B}" destId="{04B63AA8-DE81-4AA9-954B-81B541BE8FC9}" srcOrd="0" destOrd="0" presId="urn:microsoft.com/office/officeart/2005/8/layout/vList2"/>
    <dgm:cxn modelId="{16CA2651-2F6D-415C-89CF-5BD9DA7F1938}" srcId="{AA94CC0F-D0CB-4231-9BE5-68BDE02CEA5B}" destId="{C7E3BCC7-FA16-4DF7-A6C8-387C9133E64B}" srcOrd="2" destOrd="0" parTransId="{14AEE7FB-CC90-41E1-9182-25E9CF543D62}" sibTransId="{30E5F5BB-8920-474A-A17C-09CE3C0CFA78}"/>
    <dgm:cxn modelId="{D6D5F274-FC35-47A7-A7FE-A76A019316F0}" srcId="{AA94CC0F-D0CB-4231-9BE5-68BDE02CEA5B}" destId="{FD170C56-2170-4007-8073-D4A375803759}" srcOrd="4" destOrd="0" parTransId="{C3E912C8-983E-4227-B449-09642C3D0259}" sibTransId="{3A330F67-C520-4FB0-96AF-0C5771392833}"/>
    <dgm:cxn modelId="{AD3843AC-D190-458E-9CE7-30FF2357E431}" type="presOf" srcId="{FD170C56-2170-4007-8073-D4A375803759}" destId="{94E1C1BC-5533-4993-8DB0-A9535005CF40}" srcOrd="0" destOrd="0" presId="urn:microsoft.com/office/officeart/2005/8/layout/vList2"/>
    <dgm:cxn modelId="{F3BA4FAC-9496-46D7-9C33-8AEEA3954D6F}" type="presOf" srcId="{C3DA2C5F-F9E7-4C2C-A4DB-F92CE3F18894}" destId="{AEB8185A-AE1B-481A-923F-D09840377584}" srcOrd="0" destOrd="0" presId="urn:microsoft.com/office/officeart/2005/8/layout/vList2"/>
    <dgm:cxn modelId="{E1D9DDED-FD7A-4291-AD46-D86C54E147E3}" srcId="{AA94CC0F-D0CB-4231-9BE5-68BDE02CEA5B}" destId="{0273E6C5-51A1-41E7-B06E-1F607E574695}" srcOrd="0" destOrd="0" parTransId="{31C71DB5-45C0-4D8E-AD03-5F9E5754459A}" sibTransId="{AD36563E-FF2A-4B00-98A0-B87AF78A7DF0}"/>
    <dgm:cxn modelId="{24C152FF-3D50-43D2-92EB-4CB66FC27B48}" type="presOf" srcId="{A82C88E0-7FAC-4862-AEE3-BC137EBA525F}" destId="{F9DE0037-943D-4C4A-BC08-DC55B184919A}" srcOrd="0" destOrd="0" presId="urn:microsoft.com/office/officeart/2005/8/layout/vList2"/>
    <dgm:cxn modelId="{51185F3B-C4C5-410B-A183-F0CB63CCA723}" type="presParOf" srcId="{D25A174D-8CBC-4E16-AF9C-F4881B576ECB}" destId="{F3D63676-0F71-4594-A37B-9DF1DCBE5E21}" srcOrd="0" destOrd="0" presId="urn:microsoft.com/office/officeart/2005/8/layout/vList2"/>
    <dgm:cxn modelId="{D698A6CD-951E-40EE-817A-882A1868369B}" type="presParOf" srcId="{D25A174D-8CBC-4E16-AF9C-F4881B576ECB}" destId="{D070C6E3-C081-4A88-B370-3FC4DC942A1B}" srcOrd="1" destOrd="0" presId="urn:microsoft.com/office/officeart/2005/8/layout/vList2"/>
    <dgm:cxn modelId="{5F28F943-6358-43FC-89A9-293C93B6756A}" type="presParOf" srcId="{D25A174D-8CBC-4E16-AF9C-F4881B576ECB}" destId="{F9DE0037-943D-4C4A-BC08-DC55B184919A}" srcOrd="2" destOrd="0" presId="urn:microsoft.com/office/officeart/2005/8/layout/vList2"/>
    <dgm:cxn modelId="{0DE3265A-6972-408A-9800-9F6DB96D0A65}" type="presParOf" srcId="{D25A174D-8CBC-4E16-AF9C-F4881B576ECB}" destId="{66DCE721-76AD-4AB5-978F-4B78965D1DB5}" srcOrd="3" destOrd="0" presId="urn:microsoft.com/office/officeart/2005/8/layout/vList2"/>
    <dgm:cxn modelId="{CD6848AD-8735-4A87-B39B-450C85406B5C}" type="presParOf" srcId="{D25A174D-8CBC-4E16-AF9C-F4881B576ECB}" destId="{04B63AA8-DE81-4AA9-954B-81B541BE8FC9}" srcOrd="4" destOrd="0" presId="urn:microsoft.com/office/officeart/2005/8/layout/vList2"/>
    <dgm:cxn modelId="{1852B4D7-4D66-4593-8B81-B1668AF1902B}" type="presParOf" srcId="{D25A174D-8CBC-4E16-AF9C-F4881B576ECB}" destId="{C0FFD751-D55C-4254-A614-68E9BFE42DCC}" srcOrd="5" destOrd="0" presId="urn:microsoft.com/office/officeart/2005/8/layout/vList2"/>
    <dgm:cxn modelId="{BEA0C708-A475-4F78-855F-205E6E126796}" type="presParOf" srcId="{D25A174D-8CBC-4E16-AF9C-F4881B576ECB}" destId="{AEB8185A-AE1B-481A-923F-D09840377584}" srcOrd="6" destOrd="0" presId="urn:microsoft.com/office/officeart/2005/8/layout/vList2"/>
    <dgm:cxn modelId="{F8EB659F-E1F4-4282-9EC1-B8E0908097B3}" type="presParOf" srcId="{D25A174D-8CBC-4E16-AF9C-F4881B576ECB}" destId="{A110F019-EB03-4B59-9BB5-C4FEE949FA00}" srcOrd="7" destOrd="0" presId="urn:microsoft.com/office/officeart/2005/8/layout/vList2"/>
    <dgm:cxn modelId="{C37E0BC0-3483-41BC-A430-6B232CB51084}" type="presParOf" srcId="{D25A174D-8CBC-4E16-AF9C-F4881B576ECB}" destId="{94E1C1BC-5533-4993-8DB0-A9535005CF4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A94CC0F-D0CB-4231-9BE5-68BDE02CEA5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73E6C5-51A1-41E7-B06E-1F607E574695}">
      <dgm:prSet/>
      <dgm:spPr/>
      <dgm:t>
        <a:bodyPr/>
        <a:lstStyle/>
        <a:p>
          <a:r>
            <a:rPr lang="fr-FR" b="1" dirty="0" err="1"/>
            <a:t>Optimize</a:t>
          </a:r>
          <a:r>
            <a:rPr lang="fr-FR" b="1" dirty="0"/>
            <a:t> </a:t>
          </a:r>
          <a:r>
            <a:rPr lang="fr-FR" b="1" dirty="0" err="1"/>
            <a:t>database</a:t>
          </a:r>
          <a:r>
            <a:rPr lang="fr-FR" b="1" dirty="0"/>
            <a:t> </a:t>
          </a:r>
          <a:r>
            <a:rPr lang="fr-FR" b="1" dirty="0" err="1"/>
            <a:t>queries</a:t>
          </a:r>
          <a:r>
            <a:rPr lang="fr-FR" b="1" dirty="0"/>
            <a:t>: </a:t>
          </a:r>
        </a:p>
        <a:p>
          <a:r>
            <a:rPr lang="fr-FR" b="0" dirty="0" err="1"/>
            <a:t>Ensure</a:t>
          </a:r>
          <a:r>
            <a:rPr lang="fr-FR" b="0" dirty="0"/>
            <a:t> efficient </a:t>
          </a:r>
          <a:r>
            <a:rPr lang="fr-FR" b="0" dirty="0" err="1"/>
            <a:t>database</a:t>
          </a:r>
          <a:r>
            <a:rPr lang="fr-FR" b="0" dirty="0"/>
            <a:t> </a:t>
          </a:r>
          <a:r>
            <a:rPr lang="fr-FR" b="0" dirty="0" err="1"/>
            <a:t>queries</a:t>
          </a:r>
          <a:r>
            <a:rPr lang="fr-FR" b="0" dirty="0"/>
            <a:t> to </a:t>
          </a:r>
          <a:r>
            <a:rPr lang="fr-FR" b="0" dirty="0" err="1"/>
            <a:t>minimize</a:t>
          </a:r>
          <a:r>
            <a:rPr lang="fr-FR" b="0" dirty="0"/>
            <a:t> </a:t>
          </a:r>
          <a:r>
            <a:rPr lang="fr-FR" b="0" dirty="0" err="1"/>
            <a:t>latency</a:t>
          </a:r>
          <a:r>
            <a:rPr lang="fr-FR" b="1" dirty="0"/>
            <a:t>.</a:t>
          </a:r>
          <a:endParaRPr lang="en-IN" dirty="0"/>
        </a:p>
      </dgm:t>
    </dgm:pt>
    <dgm:pt modelId="{31C71DB5-45C0-4D8E-AD03-5F9E5754459A}" type="parTrans" cxnId="{E1D9DDED-FD7A-4291-AD46-D86C54E147E3}">
      <dgm:prSet/>
      <dgm:spPr/>
      <dgm:t>
        <a:bodyPr/>
        <a:lstStyle/>
        <a:p>
          <a:endParaRPr lang="en-IN"/>
        </a:p>
      </dgm:t>
    </dgm:pt>
    <dgm:pt modelId="{AD36563E-FF2A-4B00-98A0-B87AF78A7DF0}" type="sibTrans" cxnId="{E1D9DDED-FD7A-4291-AD46-D86C54E147E3}">
      <dgm:prSet/>
      <dgm:spPr/>
      <dgm:t>
        <a:bodyPr/>
        <a:lstStyle/>
        <a:p>
          <a:endParaRPr lang="en-IN"/>
        </a:p>
      </dgm:t>
    </dgm:pt>
    <dgm:pt modelId="{A82C88E0-7FAC-4862-AEE3-BC137EBA525F}">
      <dgm:prSet/>
      <dgm:spPr/>
      <dgm:t>
        <a:bodyPr/>
        <a:lstStyle/>
        <a:p>
          <a:r>
            <a:rPr lang="en-IN" b="1" dirty="0"/>
            <a:t>Use caching mechanisms:</a:t>
          </a:r>
        </a:p>
        <a:p>
          <a:r>
            <a:rPr lang="en-US" b="1" dirty="0"/>
            <a:t>Implement caching (e.g., Redis) to reduce database queries and improve response times.</a:t>
          </a:r>
          <a:r>
            <a:rPr lang="en-IN" dirty="0"/>
            <a:t> </a:t>
          </a:r>
        </a:p>
      </dgm:t>
    </dgm:pt>
    <dgm:pt modelId="{45D198F7-7764-4E5D-A686-A8F8A7CF928F}" type="sibTrans" cxnId="{A754E745-A81B-4691-B403-8E9464ADBCBD}">
      <dgm:prSet/>
      <dgm:spPr/>
      <dgm:t>
        <a:bodyPr/>
        <a:lstStyle/>
        <a:p>
          <a:endParaRPr lang="en-IN"/>
        </a:p>
      </dgm:t>
    </dgm:pt>
    <dgm:pt modelId="{ADDFBE66-1E30-4182-BB45-D9107AF21292}" type="parTrans" cxnId="{A754E745-A81B-4691-B403-8E9464ADBCBD}">
      <dgm:prSet/>
      <dgm:spPr/>
      <dgm:t>
        <a:bodyPr/>
        <a:lstStyle/>
        <a:p>
          <a:endParaRPr lang="en-IN"/>
        </a:p>
      </dgm:t>
    </dgm:pt>
    <dgm:pt modelId="{C7E3BCC7-FA16-4DF7-A6C8-387C9133E64B}">
      <dgm:prSet/>
      <dgm:spPr/>
      <dgm:t>
        <a:bodyPr/>
        <a:lstStyle/>
        <a:p>
          <a:r>
            <a:rPr lang="en-US" b="1" dirty="0"/>
            <a:t>Optimize front-end performance:</a:t>
          </a:r>
        </a:p>
        <a:p>
          <a:r>
            <a:rPr lang="en-US" b="1" dirty="0"/>
            <a:t> </a:t>
          </a:r>
          <a:r>
            <a:rPr lang="en-US" b="0" dirty="0"/>
            <a:t>Minimize front-end load times through techniques like code splitting, lazy loading, and image optimization.</a:t>
          </a:r>
          <a:endParaRPr lang="en-IN" b="0" dirty="0"/>
        </a:p>
      </dgm:t>
    </dgm:pt>
    <dgm:pt modelId="{30E5F5BB-8920-474A-A17C-09CE3C0CFA78}" type="sibTrans" cxnId="{16CA2651-2F6D-415C-89CF-5BD9DA7F1938}">
      <dgm:prSet/>
      <dgm:spPr/>
      <dgm:t>
        <a:bodyPr/>
        <a:lstStyle/>
        <a:p>
          <a:endParaRPr lang="en-IN"/>
        </a:p>
      </dgm:t>
    </dgm:pt>
    <dgm:pt modelId="{14AEE7FB-CC90-41E1-9182-25E9CF543D62}" type="parTrans" cxnId="{16CA2651-2F6D-415C-89CF-5BD9DA7F1938}">
      <dgm:prSet/>
      <dgm:spPr/>
      <dgm:t>
        <a:bodyPr/>
        <a:lstStyle/>
        <a:p>
          <a:endParaRPr lang="en-IN"/>
        </a:p>
      </dgm:t>
    </dgm:pt>
    <dgm:pt modelId="{C3DA2C5F-F9E7-4C2C-A4DB-F92CE3F18894}">
      <dgm:prSet/>
      <dgm:spPr/>
      <dgm:t>
        <a:bodyPr/>
        <a:lstStyle/>
        <a:p>
          <a:r>
            <a:rPr lang="en-US" b="1" dirty="0"/>
            <a:t> Use content delivery networks (CDNs):</a:t>
          </a:r>
        </a:p>
        <a:p>
          <a:r>
            <a:rPr lang="en-US" b="1" dirty="0"/>
            <a:t> </a:t>
          </a:r>
          <a:r>
            <a:rPr lang="en-US" b="0" dirty="0"/>
            <a:t>Distribute static content across CDNs to reduce latency.</a:t>
          </a:r>
          <a:endParaRPr lang="en-IN" b="0" dirty="0"/>
        </a:p>
      </dgm:t>
    </dgm:pt>
    <dgm:pt modelId="{0F6F65A6-435A-4CB2-A046-63960774CE09}" type="sibTrans" cxnId="{25960325-8A38-4C97-AFB5-4899A176B9E8}">
      <dgm:prSet/>
      <dgm:spPr/>
      <dgm:t>
        <a:bodyPr/>
        <a:lstStyle/>
        <a:p>
          <a:endParaRPr lang="en-IN"/>
        </a:p>
      </dgm:t>
    </dgm:pt>
    <dgm:pt modelId="{2FF51B65-4676-41DD-B695-30FA2F40C163}" type="parTrans" cxnId="{25960325-8A38-4C97-AFB5-4899A176B9E8}">
      <dgm:prSet/>
      <dgm:spPr/>
      <dgm:t>
        <a:bodyPr/>
        <a:lstStyle/>
        <a:p>
          <a:endParaRPr lang="en-IN"/>
        </a:p>
      </dgm:t>
    </dgm:pt>
    <dgm:pt modelId="{FD170C56-2170-4007-8073-D4A375803759}">
      <dgm:prSet/>
      <dgm:spPr/>
      <dgm:t>
        <a:bodyPr/>
        <a:lstStyle/>
        <a:p>
          <a:r>
            <a:rPr lang="en-US" b="1" dirty="0"/>
            <a:t>Monitor performance metrics</a:t>
          </a:r>
          <a:r>
            <a:rPr lang="en-US" b="0" dirty="0"/>
            <a:t>: </a:t>
          </a:r>
        </a:p>
        <a:p>
          <a:r>
            <a:rPr lang="en-US" b="0" dirty="0"/>
            <a:t>Track key performance indicators (KPIs) like response times, error rates, and user engagement.</a:t>
          </a:r>
          <a:endParaRPr lang="en-IN" b="0" dirty="0"/>
        </a:p>
      </dgm:t>
    </dgm:pt>
    <dgm:pt modelId="{3A330F67-C520-4FB0-96AF-0C5771392833}" type="sibTrans" cxnId="{D6D5F274-FC35-47A7-A7FE-A76A019316F0}">
      <dgm:prSet/>
      <dgm:spPr/>
      <dgm:t>
        <a:bodyPr/>
        <a:lstStyle/>
        <a:p>
          <a:endParaRPr lang="en-IN"/>
        </a:p>
      </dgm:t>
    </dgm:pt>
    <dgm:pt modelId="{C3E912C8-983E-4227-B449-09642C3D0259}" type="parTrans" cxnId="{D6D5F274-FC35-47A7-A7FE-A76A019316F0}">
      <dgm:prSet/>
      <dgm:spPr/>
      <dgm:t>
        <a:bodyPr/>
        <a:lstStyle/>
        <a:p>
          <a:endParaRPr lang="en-IN"/>
        </a:p>
      </dgm:t>
    </dgm:pt>
    <dgm:pt modelId="{8A10E582-9683-4AA6-90C0-DDD7DC8B52CE}" type="pres">
      <dgm:prSet presAssocID="{AA94CC0F-D0CB-4231-9BE5-68BDE02CEA5B}" presName="diagram" presStyleCnt="0">
        <dgm:presLayoutVars>
          <dgm:dir/>
          <dgm:resizeHandles val="exact"/>
        </dgm:presLayoutVars>
      </dgm:prSet>
      <dgm:spPr/>
    </dgm:pt>
    <dgm:pt modelId="{3393FBE7-5B2F-412A-A0FB-5CD22F2B4213}" type="pres">
      <dgm:prSet presAssocID="{0273E6C5-51A1-41E7-B06E-1F607E574695}" presName="node" presStyleLbl="node1" presStyleIdx="0" presStyleCnt="5">
        <dgm:presLayoutVars>
          <dgm:bulletEnabled val="1"/>
        </dgm:presLayoutVars>
      </dgm:prSet>
      <dgm:spPr/>
    </dgm:pt>
    <dgm:pt modelId="{1A8A1237-111E-4053-9E2B-51D897B9FC21}" type="pres">
      <dgm:prSet presAssocID="{AD36563E-FF2A-4B00-98A0-B87AF78A7DF0}" presName="sibTrans" presStyleCnt="0"/>
      <dgm:spPr/>
    </dgm:pt>
    <dgm:pt modelId="{A6ABA144-2E88-4E07-8E59-0D2C49233ADB}" type="pres">
      <dgm:prSet presAssocID="{A82C88E0-7FAC-4862-AEE3-BC137EBA525F}" presName="node" presStyleLbl="node1" presStyleIdx="1" presStyleCnt="5">
        <dgm:presLayoutVars>
          <dgm:bulletEnabled val="1"/>
        </dgm:presLayoutVars>
      </dgm:prSet>
      <dgm:spPr/>
    </dgm:pt>
    <dgm:pt modelId="{BF031169-D4A1-4EE1-937B-FF18E8E69E3D}" type="pres">
      <dgm:prSet presAssocID="{45D198F7-7764-4E5D-A686-A8F8A7CF928F}" presName="sibTrans" presStyleCnt="0"/>
      <dgm:spPr/>
    </dgm:pt>
    <dgm:pt modelId="{FE1FA3DC-C152-4522-B0B2-06FD10DC87CF}" type="pres">
      <dgm:prSet presAssocID="{C7E3BCC7-FA16-4DF7-A6C8-387C9133E64B}" presName="node" presStyleLbl="node1" presStyleIdx="2" presStyleCnt="5">
        <dgm:presLayoutVars>
          <dgm:bulletEnabled val="1"/>
        </dgm:presLayoutVars>
      </dgm:prSet>
      <dgm:spPr/>
    </dgm:pt>
    <dgm:pt modelId="{4776B5FA-E647-4A03-B2DD-12A19DC5CD3A}" type="pres">
      <dgm:prSet presAssocID="{30E5F5BB-8920-474A-A17C-09CE3C0CFA78}" presName="sibTrans" presStyleCnt="0"/>
      <dgm:spPr/>
    </dgm:pt>
    <dgm:pt modelId="{D3CCE5C9-944E-4EE9-9EDB-235835990771}" type="pres">
      <dgm:prSet presAssocID="{C3DA2C5F-F9E7-4C2C-A4DB-F92CE3F18894}" presName="node" presStyleLbl="node1" presStyleIdx="3" presStyleCnt="5">
        <dgm:presLayoutVars>
          <dgm:bulletEnabled val="1"/>
        </dgm:presLayoutVars>
      </dgm:prSet>
      <dgm:spPr/>
    </dgm:pt>
    <dgm:pt modelId="{6AD6C343-F2E7-410D-A2FE-1DFA7CD84569}" type="pres">
      <dgm:prSet presAssocID="{0F6F65A6-435A-4CB2-A046-63960774CE09}" presName="sibTrans" presStyleCnt="0"/>
      <dgm:spPr/>
    </dgm:pt>
    <dgm:pt modelId="{C9779A28-B965-4519-B03D-95B9F1A27744}" type="pres">
      <dgm:prSet presAssocID="{FD170C56-2170-4007-8073-D4A375803759}" presName="node" presStyleLbl="node1" presStyleIdx="4" presStyleCnt="5">
        <dgm:presLayoutVars>
          <dgm:bulletEnabled val="1"/>
        </dgm:presLayoutVars>
      </dgm:prSet>
      <dgm:spPr/>
    </dgm:pt>
  </dgm:ptLst>
  <dgm:cxnLst>
    <dgm:cxn modelId="{5C8D7C20-E099-47F0-A9F4-54EFA4C4BAE7}" type="presOf" srcId="{AA94CC0F-D0CB-4231-9BE5-68BDE02CEA5B}" destId="{8A10E582-9683-4AA6-90C0-DDD7DC8B52CE}" srcOrd="0" destOrd="0" presId="urn:microsoft.com/office/officeart/2005/8/layout/default"/>
    <dgm:cxn modelId="{B130EF24-DE49-4DEF-BA9F-583DC7278D07}" type="presOf" srcId="{C7E3BCC7-FA16-4DF7-A6C8-387C9133E64B}" destId="{FE1FA3DC-C152-4522-B0B2-06FD10DC87CF}" srcOrd="0" destOrd="0" presId="urn:microsoft.com/office/officeart/2005/8/layout/default"/>
    <dgm:cxn modelId="{25960325-8A38-4C97-AFB5-4899A176B9E8}" srcId="{AA94CC0F-D0CB-4231-9BE5-68BDE02CEA5B}" destId="{C3DA2C5F-F9E7-4C2C-A4DB-F92CE3F18894}" srcOrd="3" destOrd="0" parTransId="{2FF51B65-4676-41DD-B695-30FA2F40C163}" sibTransId="{0F6F65A6-435A-4CB2-A046-63960774CE09}"/>
    <dgm:cxn modelId="{A754E745-A81B-4691-B403-8E9464ADBCBD}" srcId="{AA94CC0F-D0CB-4231-9BE5-68BDE02CEA5B}" destId="{A82C88E0-7FAC-4862-AEE3-BC137EBA525F}" srcOrd="1" destOrd="0" parTransId="{ADDFBE66-1E30-4182-BB45-D9107AF21292}" sibTransId="{45D198F7-7764-4E5D-A686-A8F8A7CF928F}"/>
    <dgm:cxn modelId="{16CA2651-2F6D-415C-89CF-5BD9DA7F1938}" srcId="{AA94CC0F-D0CB-4231-9BE5-68BDE02CEA5B}" destId="{C7E3BCC7-FA16-4DF7-A6C8-387C9133E64B}" srcOrd="2" destOrd="0" parTransId="{14AEE7FB-CC90-41E1-9182-25E9CF543D62}" sibTransId="{30E5F5BB-8920-474A-A17C-09CE3C0CFA78}"/>
    <dgm:cxn modelId="{D6D5F274-FC35-47A7-A7FE-A76A019316F0}" srcId="{AA94CC0F-D0CB-4231-9BE5-68BDE02CEA5B}" destId="{FD170C56-2170-4007-8073-D4A375803759}" srcOrd="4" destOrd="0" parTransId="{C3E912C8-983E-4227-B449-09642C3D0259}" sibTransId="{3A330F67-C520-4FB0-96AF-0C5771392833}"/>
    <dgm:cxn modelId="{89563187-ECB2-4AF4-879D-B5FA242BFCF5}" type="presOf" srcId="{A82C88E0-7FAC-4862-AEE3-BC137EBA525F}" destId="{A6ABA144-2E88-4E07-8E59-0D2C49233ADB}" srcOrd="0" destOrd="0" presId="urn:microsoft.com/office/officeart/2005/8/layout/default"/>
    <dgm:cxn modelId="{D8CF29A2-C396-488F-8DA7-7A3B45843EA6}" type="presOf" srcId="{C3DA2C5F-F9E7-4C2C-A4DB-F92CE3F18894}" destId="{D3CCE5C9-944E-4EE9-9EDB-235835990771}" srcOrd="0" destOrd="0" presId="urn:microsoft.com/office/officeart/2005/8/layout/default"/>
    <dgm:cxn modelId="{DEF739B8-BE20-4A74-9068-A3F2833925E4}" type="presOf" srcId="{0273E6C5-51A1-41E7-B06E-1F607E574695}" destId="{3393FBE7-5B2F-412A-A0FB-5CD22F2B4213}" srcOrd="0" destOrd="0" presId="urn:microsoft.com/office/officeart/2005/8/layout/default"/>
    <dgm:cxn modelId="{062473DD-AC7D-4670-ACC6-902CB0D680E2}" type="presOf" srcId="{FD170C56-2170-4007-8073-D4A375803759}" destId="{C9779A28-B965-4519-B03D-95B9F1A27744}" srcOrd="0" destOrd="0" presId="urn:microsoft.com/office/officeart/2005/8/layout/default"/>
    <dgm:cxn modelId="{E1D9DDED-FD7A-4291-AD46-D86C54E147E3}" srcId="{AA94CC0F-D0CB-4231-9BE5-68BDE02CEA5B}" destId="{0273E6C5-51A1-41E7-B06E-1F607E574695}" srcOrd="0" destOrd="0" parTransId="{31C71DB5-45C0-4D8E-AD03-5F9E5754459A}" sibTransId="{AD36563E-FF2A-4B00-98A0-B87AF78A7DF0}"/>
    <dgm:cxn modelId="{75E64C8D-7C61-4CA3-B99F-FCA85158D17A}" type="presParOf" srcId="{8A10E582-9683-4AA6-90C0-DDD7DC8B52CE}" destId="{3393FBE7-5B2F-412A-A0FB-5CD22F2B4213}" srcOrd="0" destOrd="0" presId="urn:microsoft.com/office/officeart/2005/8/layout/default"/>
    <dgm:cxn modelId="{2C31F9E4-DBC2-41B9-B72E-32E2CC2EC162}" type="presParOf" srcId="{8A10E582-9683-4AA6-90C0-DDD7DC8B52CE}" destId="{1A8A1237-111E-4053-9E2B-51D897B9FC21}" srcOrd="1" destOrd="0" presId="urn:microsoft.com/office/officeart/2005/8/layout/default"/>
    <dgm:cxn modelId="{3203160A-38DD-4F1D-9CB8-D8E799EC712E}" type="presParOf" srcId="{8A10E582-9683-4AA6-90C0-DDD7DC8B52CE}" destId="{A6ABA144-2E88-4E07-8E59-0D2C49233ADB}" srcOrd="2" destOrd="0" presId="urn:microsoft.com/office/officeart/2005/8/layout/default"/>
    <dgm:cxn modelId="{BC64027E-91ED-4E89-AF7B-59100ABE2098}" type="presParOf" srcId="{8A10E582-9683-4AA6-90C0-DDD7DC8B52CE}" destId="{BF031169-D4A1-4EE1-937B-FF18E8E69E3D}" srcOrd="3" destOrd="0" presId="urn:microsoft.com/office/officeart/2005/8/layout/default"/>
    <dgm:cxn modelId="{4FE068F4-E308-40ED-AD03-7D3343C4E0BA}" type="presParOf" srcId="{8A10E582-9683-4AA6-90C0-DDD7DC8B52CE}" destId="{FE1FA3DC-C152-4522-B0B2-06FD10DC87CF}" srcOrd="4" destOrd="0" presId="urn:microsoft.com/office/officeart/2005/8/layout/default"/>
    <dgm:cxn modelId="{8CB25F9E-05AB-49A5-BA79-1E3D7BA61D0D}" type="presParOf" srcId="{8A10E582-9683-4AA6-90C0-DDD7DC8B52CE}" destId="{4776B5FA-E647-4A03-B2DD-12A19DC5CD3A}" srcOrd="5" destOrd="0" presId="urn:microsoft.com/office/officeart/2005/8/layout/default"/>
    <dgm:cxn modelId="{4F467637-D75F-499B-B41F-F5DC1C9286BA}" type="presParOf" srcId="{8A10E582-9683-4AA6-90C0-DDD7DC8B52CE}" destId="{D3CCE5C9-944E-4EE9-9EDB-235835990771}" srcOrd="6" destOrd="0" presId="urn:microsoft.com/office/officeart/2005/8/layout/default"/>
    <dgm:cxn modelId="{03239FEB-54F7-4F5A-9C7B-060E19D9CB2F}" type="presParOf" srcId="{8A10E582-9683-4AA6-90C0-DDD7DC8B52CE}" destId="{6AD6C343-F2E7-410D-A2FE-1DFA7CD84569}" srcOrd="7" destOrd="0" presId="urn:microsoft.com/office/officeart/2005/8/layout/default"/>
    <dgm:cxn modelId="{F3BB5B9F-60BA-46C4-80D3-75AFC9EBF433}" type="presParOf" srcId="{8A10E582-9683-4AA6-90C0-DDD7DC8B52CE}" destId="{C9779A28-B965-4519-B03D-95B9F1A2774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A94CC0F-D0CB-4231-9BE5-68BDE02CEA5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73E6C5-51A1-41E7-B06E-1F607E574695}">
      <dgm:prSet/>
      <dgm:spPr/>
      <dgm:t>
        <a:bodyPr/>
        <a:lstStyle/>
        <a:p>
          <a:r>
            <a:rPr lang="en-US" b="1" dirty="0"/>
            <a:t>Authentication and authorization: </a:t>
          </a:r>
        </a:p>
        <a:p>
          <a:r>
            <a:rPr lang="en-US" b="0" dirty="0"/>
            <a:t>Implement robust authentication and authorization mechanisms to protect user data</a:t>
          </a:r>
          <a:r>
            <a:rPr lang="en-US" b="1" dirty="0"/>
            <a:t>.</a:t>
          </a:r>
          <a:endParaRPr lang="en-IN" dirty="0"/>
        </a:p>
      </dgm:t>
    </dgm:pt>
    <dgm:pt modelId="{31C71DB5-45C0-4D8E-AD03-5F9E5754459A}" type="parTrans" cxnId="{E1D9DDED-FD7A-4291-AD46-D86C54E147E3}">
      <dgm:prSet/>
      <dgm:spPr/>
      <dgm:t>
        <a:bodyPr/>
        <a:lstStyle/>
        <a:p>
          <a:endParaRPr lang="en-IN"/>
        </a:p>
      </dgm:t>
    </dgm:pt>
    <dgm:pt modelId="{AD36563E-FF2A-4B00-98A0-B87AF78A7DF0}" type="sibTrans" cxnId="{E1D9DDED-FD7A-4291-AD46-D86C54E147E3}">
      <dgm:prSet/>
      <dgm:spPr/>
      <dgm:t>
        <a:bodyPr/>
        <a:lstStyle/>
        <a:p>
          <a:endParaRPr lang="en-IN"/>
        </a:p>
      </dgm:t>
    </dgm:pt>
    <dgm:pt modelId="{A82C88E0-7FAC-4862-AEE3-BC137EBA525F}">
      <dgm:prSet/>
      <dgm:spPr/>
      <dgm:t>
        <a:bodyPr/>
        <a:lstStyle/>
        <a:p>
          <a:r>
            <a:rPr lang="en-IN" b="1" dirty="0"/>
            <a:t>Data encryption: </a:t>
          </a:r>
        </a:p>
        <a:p>
          <a:r>
            <a:rPr lang="en-IN" b="0" dirty="0"/>
            <a:t>Encrypt sensitive data both in transit (e.g., SSL/TLS) and at rest (e.g., encrypted databases).</a:t>
          </a:r>
        </a:p>
      </dgm:t>
    </dgm:pt>
    <dgm:pt modelId="{45D198F7-7764-4E5D-A686-A8F8A7CF928F}" type="sibTrans" cxnId="{A754E745-A81B-4691-B403-8E9464ADBCBD}">
      <dgm:prSet/>
      <dgm:spPr/>
      <dgm:t>
        <a:bodyPr/>
        <a:lstStyle/>
        <a:p>
          <a:endParaRPr lang="en-IN"/>
        </a:p>
      </dgm:t>
    </dgm:pt>
    <dgm:pt modelId="{ADDFBE66-1E30-4182-BB45-D9107AF21292}" type="parTrans" cxnId="{A754E745-A81B-4691-B403-8E9464ADBCBD}">
      <dgm:prSet/>
      <dgm:spPr/>
      <dgm:t>
        <a:bodyPr/>
        <a:lstStyle/>
        <a:p>
          <a:endParaRPr lang="en-IN"/>
        </a:p>
      </dgm:t>
    </dgm:pt>
    <dgm:pt modelId="{C7E3BCC7-FA16-4DF7-A6C8-387C9133E64B}">
      <dgm:prSet/>
      <dgm:spPr/>
      <dgm:t>
        <a:bodyPr/>
        <a:lstStyle/>
        <a:p>
          <a:r>
            <a:rPr lang="en-US" b="1" dirty="0"/>
            <a:t> Regular security audits and testing: </a:t>
          </a:r>
        </a:p>
        <a:p>
          <a:r>
            <a:rPr lang="en-US" b="0" dirty="0"/>
            <a:t>Perform regular security audits and penetration testing to identify vulnerabilities</a:t>
          </a:r>
          <a:r>
            <a:rPr lang="en-US" b="1" dirty="0"/>
            <a:t>.</a:t>
          </a:r>
          <a:endParaRPr lang="en-IN" b="0" dirty="0"/>
        </a:p>
      </dgm:t>
    </dgm:pt>
    <dgm:pt modelId="{30E5F5BB-8920-474A-A17C-09CE3C0CFA78}" type="sibTrans" cxnId="{16CA2651-2F6D-415C-89CF-5BD9DA7F1938}">
      <dgm:prSet/>
      <dgm:spPr/>
      <dgm:t>
        <a:bodyPr/>
        <a:lstStyle/>
        <a:p>
          <a:endParaRPr lang="en-IN"/>
        </a:p>
      </dgm:t>
    </dgm:pt>
    <dgm:pt modelId="{14AEE7FB-CC90-41E1-9182-25E9CF543D62}" type="parTrans" cxnId="{16CA2651-2F6D-415C-89CF-5BD9DA7F1938}">
      <dgm:prSet/>
      <dgm:spPr/>
      <dgm:t>
        <a:bodyPr/>
        <a:lstStyle/>
        <a:p>
          <a:endParaRPr lang="en-IN"/>
        </a:p>
      </dgm:t>
    </dgm:pt>
    <dgm:pt modelId="{C3DA2C5F-F9E7-4C2C-A4DB-F92CE3F18894}">
      <dgm:prSet/>
      <dgm:spPr/>
      <dgm:t>
        <a:bodyPr/>
        <a:lstStyle/>
        <a:p>
          <a:r>
            <a:rPr lang="en-US" b="1" dirty="0"/>
            <a:t>Compliance with regulations: </a:t>
          </a:r>
        </a:p>
        <a:p>
          <a:r>
            <a:rPr lang="en-US" b="0" dirty="0"/>
            <a:t>Ensure compliance with relevant regulations like GDPR, HIPAA, or CCPA</a:t>
          </a:r>
          <a:r>
            <a:rPr lang="en-US" b="1" dirty="0"/>
            <a:t>.</a:t>
          </a:r>
          <a:endParaRPr lang="en-IN" b="0" dirty="0"/>
        </a:p>
      </dgm:t>
    </dgm:pt>
    <dgm:pt modelId="{0F6F65A6-435A-4CB2-A046-63960774CE09}" type="sibTrans" cxnId="{25960325-8A38-4C97-AFB5-4899A176B9E8}">
      <dgm:prSet/>
      <dgm:spPr/>
      <dgm:t>
        <a:bodyPr/>
        <a:lstStyle/>
        <a:p>
          <a:endParaRPr lang="en-IN"/>
        </a:p>
      </dgm:t>
    </dgm:pt>
    <dgm:pt modelId="{2FF51B65-4676-41DD-B695-30FA2F40C163}" type="parTrans" cxnId="{25960325-8A38-4C97-AFB5-4899A176B9E8}">
      <dgm:prSet/>
      <dgm:spPr/>
      <dgm:t>
        <a:bodyPr/>
        <a:lstStyle/>
        <a:p>
          <a:endParaRPr lang="en-IN"/>
        </a:p>
      </dgm:t>
    </dgm:pt>
    <dgm:pt modelId="{FD170C56-2170-4007-8073-D4A375803759}">
      <dgm:prSet/>
      <dgm:spPr/>
      <dgm:t>
        <a:bodyPr/>
        <a:lstStyle/>
        <a:p>
          <a:r>
            <a:rPr lang="en-US" b="1" dirty="0"/>
            <a:t> Incident response plan: </a:t>
          </a:r>
        </a:p>
        <a:p>
          <a:r>
            <a:rPr lang="en-US" b="0" dirty="0"/>
            <a:t>Establish an incident response plan to quickly respond to security incidents</a:t>
          </a:r>
          <a:endParaRPr lang="en-IN" b="0" dirty="0"/>
        </a:p>
      </dgm:t>
    </dgm:pt>
    <dgm:pt modelId="{3A330F67-C520-4FB0-96AF-0C5771392833}" type="sibTrans" cxnId="{D6D5F274-FC35-47A7-A7FE-A76A019316F0}">
      <dgm:prSet/>
      <dgm:spPr/>
      <dgm:t>
        <a:bodyPr/>
        <a:lstStyle/>
        <a:p>
          <a:endParaRPr lang="en-IN"/>
        </a:p>
      </dgm:t>
    </dgm:pt>
    <dgm:pt modelId="{C3E912C8-983E-4227-B449-09642C3D0259}" type="parTrans" cxnId="{D6D5F274-FC35-47A7-A7FE-A76A019316F0}">
      <dgm:prSet/>
      <dgm:spPr/>
      <dgm:t>
        <a:bodyPr/>
        <a:lstStyle/>
        <a:p>
          <a:endParaRPr lang="en-IN"/>
        </a:p>
      </dgm:t>
    </dgm:pt>
    <dgm:pt modelId="{33FCA7A6-C11E-4EFC-92D2-A332D34E47E8}" type="pres">
      <dgm:prSet presAssocID="{AA94CC0F-D0CB-4231-9BE5-68BDE02CEA5B}" presName="diagram" presStyleCnt="0">
        <dgm:presLayoutVars>
          <dgm:dir/>
          <dgm:resizeHandles val="exact"/>
        </dgm:presLayoutVars>
      </dgm:prSet>
      <dgm:spPr/>
    </dgm:pt>
    <dgm:pt modelId="{2DDF16A0-89ED-4B42-98CB-0165168163DD}" type="pres">
      <dgm:prSet presAssocID="{0273E6C5-51A1-41E7-B06E-1F607E574695}" presName="node" presStyleLbl="node1" presStyleIdx="0" presStyleCnt="5">
        <dgm:presLayoutVars>
          <dgm:bulletEnabled val="1"/>
        </dgm:presLayoutVars>
      </dgm:prSet>
      <dgm:spPr/>
    </dgm:pt>
    <dgm:pt modelId="{2DF1CD6E-8CB7-45AE-9399-5F87DF161B3B}" type="pres">
      <dgm:prSet presAssocID="{AD36563E-FF2A-4B00-98A0-B87AF78A7DF0}" presName="sibTrans" presStyleCnt="0"/>
      <dgm:spPr/>
    </dgm:pt>
    <dgm:pt modelId="{D562DE90-6C70-4707-AB85-8BE49A649ABA}" type="pres">
      <dgm:prSet presAssocID="{A82C88E0-7FAC-4862-AEE3-BC137EBA525F}" presName="node" presStyleLbl="node1" presStyleIdx="1" presStyleCnt="5">
        <dgm:presLayoutVars>
          <dgm:bulletEnabled val="1"/>
        </dgm:presLayoutVars>
      </dgm:prSet>
      <dgm:spPr/>
    </dgm:pt>
    <dgm:pt modelId="{47B024EE-1488-4E9F-8F36-8EF9A9179DB5}" type="pres">
      <dgm:prSet presAssocID="{45D198F7-7764-4E5D-A686-A8F8A7CF928F}" presName="sibTrans" presStyleCnt="0"/>
      <dgm:spPr/>
    </dgm:pt>
    <dgm:pt modelId="{48CC428E-C110-4504-904B-801508E53180}" type="pres">
      <dgm:prSet presAssocID="{C7E3BCC7-FA16-4DF7-A6C8-387C9133E64B}" presName="node" presStyleLbl="node1" presStyleIdx="2" presStyleCnt="5">
        <dgm:presLayoutVars>
          <dgm:bulletEnabled val="1"/>
        </dgm:presLayoutVars>
      </dgm:prSet>
      <dgm:spPr/>
    </dgm:pt>
    <dgm:pt modelId="{D461FAEF-0B82-4A21-A548-859C16EF54BC}" type="pres">
      <dgm:prSet presAssocID="{30E5F5BB-8920-474A-A17C-09CE3C0CFA78}" presName="sibTrans" presStyleCnt="0"/>
      <dgm:spPr/>
    </dgm:pt>
    <dgm:pt modelId="{81CA1CC8-CB42-4E0F-93BB-DB0650B0823A}" type="pres">
      <dgm:prSet presAssocID="{C3DA2C5F-F9E7-4C2C-A4DB-F92CE3F18894}" presName="node" presStyleLbl="node1" presStyleIdx="3" presStyleCnt="5">
        <dgm:presLayoutVars>
          <dgm:bulletEnabled val="1"/>
        </dgm:presLayoutVars>
      </dgm:prSet>
      <dgm:spPr/>
    </dgm:pt>
    <dgm:pt modelId="{DD8802D9-5144-4793-9BF6-11D355008DB7}" type="pres">
      <dgm:prSet presAssocID="{0F6F65A6-435A-4CB2-A046-63960774CE09}" presName="sibTrans" presStyleCnt="0"/>
      <dgm:spPr/>
    </dgm:pt>
    <dgm:pt modelId="{D8265A0C-F5F4-4043-BD7C-4952E8FB9420}" type="pres">
      <dgm:prSet presAssocID="{FD170C56-2170-4007-8073-D4A375803759}" presName="node" presStyleLbl="node1" presStyleIdx="4" presStyleCnt="5">
        <dgm:presLayoutVars>
          <dgm:bulletEnabled val="1"/>
        </dgm:presLayoutVars>
      </dgm:prSet>
      <dgm:spPr/>
    </dgm:pt>
  </dgm:ptLst>
  <dgm:cxnLst>
    <dgm:cxn modelId="{5F149E18-4084-4B36-9A8B-458FE4F102BA}" type="presOf" srcId="{FD170C56-2170-4007-8073-D4A375803759}" destId="{D8265A0C-F5F4-4043-BD7C-4952E8FB9420}" srcOrd="0" destOrd="0" presId="urn:microsoft.com/office/officeart/2005/8/layout/default"/>
    <dgm:cxn modelId="{25960325-8A38-4C97-AFB5-4899A176B9E8}" srcId="{AA94CC0F-D0CB-4231-9BE5-68BDE02CEA5B}" destId="{C3DA2C5F-F9E7-4C2C-A4DB-F92CE3F18894}" srcOrd="3" destOrd="0" parTransId="{2FF51B65-4676-41DD-B695-30FA2F40C163}" sibTransId="{0F6F65A6-435A-4CB2-A046-63960774CE09}"/>
    <dgm:cxn modelId="{5930BE33-007D-4CED-A0E4-029F30B70CA1}" type="presOf" srcId="{C7E3BCC7-FA16-4DF7-A6C8-387C9133E64B}" destId="{48CC428E-C110-4504-904B-801508E53180}" srcOrd="0" destOrd="0" presId="urn:microsoft.com/office/officeart/2005/8/layout/default"/>
    <dgm:cxn modelId="{543F7E37-7705-47F0-AECE-E3954CFD8515}" type="presOf" srcId="{A82C88E0-7FAC-4862-AEE3-BC137EBA525F}" destId="{D562DE90-6C70-4707-AB85-8BE49A649ABA}" srcOrd="0" destOrd="0" presId="urn:microsoft.com/office/officeart/2005/8/layout/default"/>
    <dgm:cxn modelId="{06AE6F64-4007-4D53-9953-336A18850704}" type="presOf" srcId="{AA94CC0F-D0CB-4231-9BE5-68BDE02CEA5B}" destId="{33FCA7A6-C11E-4EFC-92D2-A332D34E47E8}" srcOrd="0" destOrd="0" presId="urn:microsoft.com/office/officeart/2005/8/layout/default"/>
    <dgm:cxn modelId="{A754E745-A81B-4691-B403-8E9464ADBCBD}" srcId="{AA94CC0F-D0CB-4231-9BE5-68BDE02CEA5B}" destId="{A82C88E0-7FAC-4862-AEE3-BC137EBA525F}" srcOrd="1" destOrd="0" parTransId="{ADDFBE66-1E30-4182-BB45-D9107AF21292}" sibTransId="{45D198F7-7764-4E5D-A686-A8F8A7CF928F}"/>
    <dgm:cxn modelId="{16CA2651-2F6D-415C-89CF-5BD9DA7F1938}" srcId="{AA94CC0F-D0CB-4231-9BE5-68BDE02CEA5B}" destId="{C7E3BCC7-FA16-4DF7-A6C8-387C9133E64B}" srcOrd="2" destOrd="0" parTransId="{14AEE7FB-CC90-41E1-9182-25E9CF543D62}" sibTransId="{30E5F5BB-8920-474A-A17C-09CE3C0CFA78}"/>
    <dgm:cxn modelId="{D6D5F274-FC35-47A7-A7FE-A76A019316F0}" srcId="{AA94CC0F-D0CB-4231-9BE5-68BDE02CEA5B}" destId="{FD170C56-2170-4007-8073-D4A375803759}" srcOrd="4" destOrd="0" parTransId="{C3E912C8-983E-4227-B449-09642C3D0259}" sibTransId="{3A330F67-C520-4FB0-96AF-0C5771392833}"/>
    <dgm:cxn modelId="{C34BF1B1-755A-4E79-9810-E1CD601A498C}" type="presOf" srcId="{0273E6C5-51A1-41E7-B06E-1F607E574695}" destId="{2DDF16A0-89ED-4B42-98CB-0165168163DD}" srcOrd="0" destOrd="0" presId="urn:microsoft.com/office/officeart/2005/8/layout/default"/>
    <dgm:cxn modelId="{E1D9DDED-FD7A-4291-AD46-D86C54E147E3}" srcId="{AA94CC0F-D0CB-4231-9BE5-68BDE02CEA5B}" destId="{0273E6C5-51A1-41E7-B06E-1F607E574695}" srcOrd="0" destOrd="0" parTransId="{31C71DB5-45C0-4D8E-AD03-5F9E5754459A}" sibTransId="{AD36563E-FF2A-4B00-98A0-B87AF78A7DF0}"/>
    <dgm:cxn modelId="{318AF7FE-3365-4D55-A430-901BF2F329F3}" type="presOf" srcId="{C3DA2C5F-F9E7-4C2C-A4DB-F92CE3F18894}" destId="{81CA1CC8-CB42-4E0F-93BB-DB0650B0823A}" srcOrd="0" destOrd="0" presId="urn:microsoft.com/office/officeart/2005/8/layout/default"/>
    <dgm:cxn modelId="{7390FF0A-CC9B-4624-875B-93E63EA7709D}" type="presParOf" srcId="{33FCA7A6-C11E-4EFC-92D2-A332D34E47E8}" destId="{2DDF16A0-89ED-4B42-98CB-0165168163DD}" srcOrd="0" destOrd="0" presId="urn:microsoft.com/office/officeart/2005/8/layout/default"/>
    <dgm:cxn modelId="{2F090466-B5A9-4D09-90F4-5DBFFCFFC1BA}" type="presParOf" srcId="{33FCA7A6-C11E-4EFC-92D2-A332D34E47E8}" destId="{2DF1CD6E-8CB7-45AE-9399-5F87DF161B3B}" srcOrd="1" destOrd="0" presId="urn:microsoft.com/office/officeart/2005/8/layout/default"/>
    <dgm:cxn modelId="{F0B9163F-832E-42C9-B51C-D826E2924136}" type="presParOf" srcId="{33FCA7A6-C11E-4EFC-92D2-A332D34E47E8}" destId="{D562DE90-6C70-4707-AB85-8BE49A649ABA}" srcOrd="2" destOrd="0" presId="urn:microsoft.com/office/officeart/2005/8/layout/default"/>
    <dgm:cxn modelId="{F47DD39F-EE58-4117-B32F-693D358F7250}" type="presParOf" srcId="{33FCA7A6-C11E-4EFC-92D2-A332D34E47E8}" destId="{47B024EE-1488-4E9F-8F36-8EF9A9179DB5}" srcOrd="3" destOrd="0" presId="urn:microsoft.com/office/officeart/2005/8/layout/default"/>
    <dgm:cxn modelId="{2ECF195B-6DC8-45E4-BEBB-45B023E3EDD8}" type="presParOf" srcId="{33FCA7A6-C11E-4EFC-92D2-A332D34E47E8}" destId="{48CC428E-C110-4504-904B-801508E53180}" srcOrd="4" destOrd="0" presId="urn:microsoft.com/office/officeart/2005/8/layout/default"/>
    <dgm:cxn modelId="{02B7A288-54AC-4D4C-8E31-D2739E68A25C}" type="presParOf" srcId="{33FCA7A6-C11E-4EFC-92D2-A332D34E47E8}" destId="{D461FAEF-0B82-4A21-A548-859C16EF54BC}" srcOrd="5" destOrd="0" presId="urn:microsoft.com/office/officeart/2005/8/layout/default"/>
    <dgm:cxn modelId="{F3B0145D-46CC-4AAA-B568-9DEE39EEAC8A}" type="presParOf" srcId="{33FCA7A6-C11E-4EFC-92D2-A332D34E47E8}" destId="{81CA1CC8-CB42-4E0F-93BB-DB0650B0823A}" srcOrd="6" destOrd="0" presId="urn:microsoft.com/office/officeart/2005/8/layout/default"/>
    <dgm:cxn modelId="{EDB8E791-4FCF-4AD4-BEAE-EE2D13EF0B60}" type="presParOf" srcId="{33FCA7A6-C11E-4EFC-92D2-A332D34E47E8}" destId="{DD8802D9-5144-4793-9BF6-11D355008DB7}" srcOrd="7" destOrd="0" presId="urn:microsoft.com/office/officeart/2005/8/layout/default"/>
    <dgm:cxn modelId="{76474CDF-94B9-4692-B5D4-A3B3B5C81A84}" type="presParOf" srcId="{33FCA7A6-C11E-4EFC-92D2-A332D34E47E8}" destId="{D8265A0C-F5F4-4043-BD7C-4952E8FB942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A94CC0F-D0CB-4231-9BE5-68BDE02CEA5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273E6C5-51A1-41E7-B06E-1F607E574695}">
      <dgm:prSet custT="1"/>
      <dgm:spPr/>
      <dgm:t>
        <a:bodyPr/>
        <a:lstStyle/>
        <a:p>
          <a:r>
            <a:rPr lang="en-IN" sz="2400" b="1" dirty="0"/>
            <a:t>Intuitive Navigation:</a:t>
          </a:r>
        </a:p>
        <a:p>
          <a:r>
            <a:rPr lang="en-US" sz="2000" b="0" dirty="0"/>
            <a:t>Simple and consistent navigation to help users find what they need.</a:t>
          </a:r>
          <a:r>
            <a:rPr lang="en-US" sz="1800" b="0" dirty="0"/>
            <a:t>
</a:t>
          </a:r>
          <a:endParaRPr lang="en-IN" sz="1800" dirty="0"/>
        </a:p>
      </dgm:t>
    </dgm:pt>
    <dgm:pt modelId="{31C71DB5-45C0-4D8E-AD03-5F9E5754459A}" type="parTrans" cxnId="{E1D9DDED-FD7A-4291-AD46-D86C54E147E3}">
      <dgm:prSet/>
      <dgm:spPr/>
      <dgm:t>
        <a:bodyPr/>
        <a:lstStyle/>
        <a:p>
          <a:endParaRPr lang="en-IN"/>
        </a:p>
      </dgm:t>
    </dgm:pt>
    <dgm:pt modelId="{AD36563E-FF2A-4B00-98A0-B87AF78A7DF0}" type="sibTrans" cxnId="{E1D9DDED-FD7A-4291-AD46-D86C54E147E3}">
      <dgm:prSet/>
      <dgm:spPr/>
      <dgm:t>
        <a:bodyPr/>
        <a:lstStyle/>
        <a:p>
          <a:endParaRPr lang="en-IN"/>
        </a:p>
      </dgm:t>
    </dgm:pt>
    <dgm:pt modelId="{A82C88E0-7FAC-4862-AEE3-BC137EBA525F}">
      <dgm:prSet custT="1"/>
      <dgm:spPr/>
      <dgm:t>
        <a:bodyPr/>
        <a:lstStyle/>
        <a:p>
          <a:r>
            <a:rPr lang="en-IN" sz="2400" b="1" dirty="0"/>
            <a:t>Clear Content Structure</a:t>
          </a:r>
        </a:p>
        <a:p>
          <a:r>
            <a:rPr lang="en-US" sz="2000" b="0" dirty="0"/>
            <a:t>Organize content in a logical and easy-to-follow manner.</a:t>
          </a:r>
          <a:endParaRPr lang="en-IN" sz="2000" b="0" dirty="0"/>
        </a:p>
      </dgm:t>
    </dgm:pt>
    <dgm:pt modelId="{45D198F7-7764-4E5D-A686-A8F8A7CF928F}" type="sibTrans" cxnId="{A754E745-A81B-4691-B403-8E9464ADBCBD}">
      <dgm:prSet/>
      <dgm:spPr/>
      <dgm:t>
        <a:bodyPr/>
        <a:lstStyle/>
        <a:p>
          <a:endParaRPr lang="en-IN"/>
        </a:p>
      </dgm:t>
    </dgm:pt>
    <dgm:pt modelId="{ADDFBE66-1E30-4182-BB45-D9107AF21292}" type="parTrans" cxnId="{A754E745-A81B-4691-B403-8E9464ADBCBD}">
      <dgm:prSet/>
      <dgm:spPr/>
      <dgm:t>
        <a:bodyPr/>
        <a:lstStyle/>
        <a:p>
          <a:endParaRPr lang="en-IN"/>
        </a:p>
      </dgm:t>
    </dgm:pt>
    <dgm:pt modelId="{C7E3BCC7-FA16-4DF7-A6C8-387C9133E64B}">
      <dgm:prSet custT="1"/>
      <dgm:spPr/>
      <dgm:t>
        <a:bodyPr/>
        <a:lstStyle/>
        <a:p>
          <a:r>
            <a:rPr lang="en-US" sz="2300" b="1" dirty="0"/>
            <a:t> </a:t>
          </a:r>
          <a:r>
            <a:rPr lang="en-IN" sz="2300" b="1" dirty="0"/>
            <a:t>Engaging Visual Design:</a:t>
          </a:r>
        </a:p>
        <a:p>
          <a:r>
            <a:rPr lang="en-IN" sz="2300" b="1" dirty="0"/>
            <a:t> </a:t>
          </a:r>
          <a:r>
            <a:rPr lang="en-US" sz="2000" b="0" dirty="0"/>
            <a:t>Visually appealing design that uses images, icons, and graphics to enhance learning.</a:t>
          </a:r>
          <a:endParaRPr lang="en-IN" sz="2000" b="0" dirty="0"/>
        </a:p>
      </dgm:t>
    </dgm:pt>
    <dgm:pt modelId="{30E5F5BB-8920-474A-A17C-09CE3C0CFA78}" type="sibTrans" cxnId="{16CA2651-2F6D-415C-89CF-5BD9DA7F1938}">
      <dgm:prSet/>
      <dgm:spPr/>
      <dgm:t>
        <a:bodyPr/>
        <a:lstStyle/>
        <a:p>
          <a:endParaRPr lang="en-IN"/>
        </a:p>
      </dgm:t>
    </dgm:pt>
    <dgm:pt modelId="{14AEE7FB-CC90-41E1-9182-25E9CF543D62}" type="parTrans" cxnId="{16CA2651-2F6D-415C-89CF-5BD9DA7F1938}">
      <dgm:prSet/>
      <dgm:spPr/>
      <dgm:t>
        <a:bodyPr/>
        <a:lstStyle/>
        <a:p>
          <a:endParaRPr lang="en-IN"/>
        </a:p>
      </dgm:t>
    </dgm:pt>
    <dgm:pt modelId="{C3DA2C5F-F9E7-4C2C-A4DB-F92CE3F18894}">
      <dgm:prSet custT="1"/>
      <dgm:spPr/>
      <dgm:t>
        <a:bodyPr/>
        <a:lstStyle/>
        <a:p>
          <a:r>
            <a:rPr lang="en-IN" sz="1700" b="1" dirty="0"/>
            <a:t> </a:t>
          </a:r>
          <a:r>
            <a:rPr lang="en-IN" sz="2400" b="1" dirty="0"/>
            <a:t>Interactive Elements:</a:t>
          </a:r>
        </a:p>
        <a:p>
          <a:r>
            <a:rPr lang="en-US" sz="1700" b="0" dirty="0"/>
            <a:t> </a:t>
          </a:r>
          <a:r>
            <a:rPr lang="en-US" sz="2000" b="0" dirty="0"/>
            <a:t>Incorporate interactive elements like quizzes, games, and discussions to increase engagement.</a:t>
          </a:r>
          <a:r>
            <a:rPr lang="en-US" sz="1700" b="0" dirty="0"/>
            <a:t>
</a:t>
          </a:r>
          <a:endParaRPr lang="en-IN" sz="1700" b="0" dirty="0"/>
        </a:p>
      </dgm:t>
    </dgm:pt>
    <dgm:pt modelId="{0F6F65A6-435A-4CB2-A046-63960774CE09}" type="sibTrans" cxnId="{25960325-8A38-4C97-AFB5-4899A176B9E8}">
      <dgm:prSet/>
      <dgm:spPr/>
      <dgm:t>
        <a:bodyPr/>
        <a:lstStyle/>
        <a:p>
          <a:endParaRPr lang="en-IN"/>
        </a:p>
      </dgm:t>
    </dgm:pt>
    <dgm:pt modelId="{2FF51B65-4676-41DD-B695-30FA2F40C163}" type="parTrans" cxnId="{25960325-8A38-4C97-AFB5-4899A176B9E8}">
      <dgm:prSet/>
      <dgm:spPr/>
      <dgm:t>
        <a:bodyPr/>
        <a:lstStyle/>
        <a:p>
          <a:endParaRPr lang="en-IN"/>
        </a:p>
      </dgm:t>
    </dgm:pt>
    <dgm:pt modelId="{FD170C56-2170-4007-8073-D4A375803759}">
      <dgm:prSet custT="1"/>
      <dgm:spPr/>
      <dgm:t>
        <a:bodyPr/>
        <a:lstStyle/>
        <a:p>
          <a:r>
            <a:rPr lang="en-US" sz="2000" b="1" dirty="0"/>
            <a:t> </a:t>
          </a:r>
          <a:r>
            <a:rPr lang="en-IN" sz="2400" b="1" dirty="0"/>
            <a:t>Personalized Learning Paths:</a:t>
          </a:r>
          <a:endParaRPr lang="en-US" sz="2400" b="1" dirty="0"/>
        </a:p>
        <a:p>
          <a:r>
            <a:rPr lang="en-US" sz="2000" b="0" dirty="0"/>
            <a:t> Tailor learning paths to individual users' needs and goals.</a:t>
          </a:r>
          <a:endParaRPr lang="en-IN" sz="2000" b="0" dirty="0"/>
        </a:p>
      </dgm:t>
    </dgm:pt>
    <dgm:pt modelId="{3A330F67-C520-4FB0-96AF-0C5771392833}" type="sibTrans" cxnId="{D6D5F274-FC35-47A7-A7FE-A76A019316F0}">
      <dgm:prSet/>
      <dgm:spPr/>
      <dgm:t>
        <a:bodyPr/>
        <a:lstStyle/>
        <a:p>
          <a:endParaRPr lang="en-IN"/>
        </a:p>
      </dgm:t>
    </dgm:pt>
    <dgm:pt modelId="{C3E912C8-983E-4227-B449-09642C3D0259}" type="parTrans" cxnId="{D6D5F274-FC35-47A7-A7FE-A76A019316F0}">
      <dgm:prSet/>
      <dgm:spPr/>
      <dgm:t>
        <a:bodyPr/>
        <a:lstStyle/>
        <a:p>
          <a:endParaRPr lang="en-IN"/>
        </a:p>
      </dgm:t>
    </dgm:pt>
    <dgm:pt modelId="{33FCA7A6-C11E-4EFC-92D2-A332D34E47E8}" type="pres">
      <dgm:prSet presAssocID="{AA94CC0F-D0CB-4231-9BE5-68BDE02CEA5B}" presName="diagram" presStyleCnt="0">
        <dgm:presLayoutVars>
          <dgm:dir/>
          <dgm:resizeHandles val="exact"/>
        </dgm:presLayoutVars>
      </dgm:prSet>
      <dgm:spPr/>
    </dgm:pt>
    <dgm:pt modelId="{2DDF16A0-89ED-4B42-98CB-0165168163DD}" type="pres">
      <dgm:prSet presAssocID="{0273E6C5-51A1-41E7-B06E-1F607E574695}" presName="node" presStyleLbl="node1" presStyleIdx="0" presStyleCnt="5">
        <dgm:presLayoutVars>
          <dgm:bulletEnabled val="1"/>
        </dgm:presLayoutVars>
      </dgm:prSet>
      <dgm:spPr/>
    </dgm:pt>
    <dgm:pt modelId="{2DF1CD6E-8CB7-45AE-9399-5F87DF161B3B}" type="pres">
      <dgm:prSet presAssocID="{AD36563E-FF2A-4B00-98A0-B87AF78A7DF0}" presName="sibTrans" presStyleCnt="0"/>
      <dgm:spPr/>
    </dgm:pt>
    <dgm:pt modelId="{D562DE90-6C70-4707-AB85-8BE49A649ABA}" type="pres">
      <dgm:prSet presAssocID="{A82C88E0-7FAC-4862-AEE3-BC137EBA525F}" presName="node" presStyleLbl="node1" presStyleIdx="1" presStyleCnt="5">
        <dgm:presLayoutVars>
          <dgm:bulletEnabled val="1"/>
        </dgm:presLayoutVars>
      </dgm:prSet>
      <dgm:spPr/>
    </dgm:pt>
    <dgm:pt modelId="{47B024EE-1488-4E9F-8F36-8EF9A9179DB5}" type="pres">
      <dgm:prSet presAssocID="{45D198F7-7764-4E5D-A686-A8F8A7CF928F}" presName="sibTrans" presStyleCnt="0"/>
      <dgm:spPr/>
    </dgm:pt>
    <dgm:pt modelId="{48CC428E-C110-4504-904B-801508E53180}" type="pres">
      <dgm:prSet presAssocID="{C7E3BCC7-FA16-4DF7-A6C8-387C9133E64B}" presName="node" presStyleLbl="node1" presStyleIdx="2" presStyleCnt="5">
        <dgm:presLayoutVars>
          <dgm:bulletEnabled val="1"/>
        </dgm:presLayoutVars>
      </dgm:prSet>
      <dgm:spPr/>
    </dgm:pt>
    <dgm:pt modelId="{D461FAEF-0B82-4A21-A548-859C16EF54BC}" type="pres">
      <dgm:prSet presAssocID="{30E5F5BB-8920-474A-A17C-09CE3C0CFA78}" presName="sibTrans" presStyleCnt="0"/>
      <dgm:spPr/>
    </dgm:pt>
    <dgm:pt modelId="{81CA1CC8-CB42-4E0F-93BB-DB0650B0823A}" type="pres">
      <dgm:prSet presAssocID="{C3DA2C5F-F9E7-4C2C-A4DB-F92CE3F18894}" presName="node" presStyleLbl="node1" presStyleIdx="3" presStyleCnt="5">
        <dgm:presLayoutVars>
          <dgm:bulletEnabled val="1"/>
        </dgm:presLayoutVars>
      </dgm:prSet>
      <dgm:spPr/>
    </dgm:pt>
    <dgm:pt modelId="{DD8802D9-5144-4793-9BF6-11D355008DB7}" type="pres">
      <dgm:prSet presAssocID="{0F6F65A6-435A-4CB2-A046-63960774CE09}" presName="sibTrans" presStyleCnt="0"/>
      <dgm:spPr/>
    </dgm:pt>
    <dgm:pt modelId="{D8265A0C-F5F4-4043-BD7C-4952E8FB9420}" type="pres">
      <dgm:prSet presAssocID="{FD170C56-2170-4007-8073-D4A375803759}" presName="node" presStyleLbl="node1" presStyleIdx="4" presStyleCnt="5">
        <dgm:presLayoutVars>
          <dgm:bulletEnabled val="1"/>
        </dgm:presLayoutVars>
      </dgm:prSet>
      <dgm:spPr/>
    </dgm:pt>
  </dgm:ptLst>
  <dgm:cxnLst>
    <dgm:cxn modelId="{5F149E18-4084-4B36-9A8B-458FE4F102BA}" type="presOf" srcId="{FD170C56-2170-4007-8073-D4A375803759}" destId="{D8265A0C-F5F4-4043-BD7C-4952E8FB9420}" srcOrd="0" destOrd="0" presId="urn:microsoft.com/office/officeart/2005/8/layout/default"/>
    <dgm:cxn modelId="{25960325-8A38-4C97-AFB5-4899A176B9E8}" srcId="{AA94CC0F-D0CB-4231-9BE5-68BDE02CEA5B}" destId="{C3DA2C5F-F9E7-4C2C-A4DB-F92CE3F18894}" srcOrd="3" destOrd="0" parTransId="{2FF51B65-4676-41DD-B695-30FA2F40C163}" sibTransId="{0F6F65A6-435A-4CB2-A046-63960774CE09}"/>
    <dgm:cxn modelId="{5930BE33-007D-4CED-A0E4-029F30B70CA1}" type="presOf" srcId="{C7E3BCC7-FA16-4DF7-A6C8-387C9133E64B}" destId="{48CC428E-C110-4504-904B-801508E53180}" srcOrd="0" destOrd="0" presId="urn:microsoft.com/office/officeart/2005/8/layout/default"/>
    <dgm:cxn modelId="{543F7E37-7705-47F0-AECE-E3954CFD8515}" type="presOf" srcId="{A82C88E0-7FAC-4862-AEE3-BC137EBA525F}" destId="{D562DE90-6C70-4707-AB85-8BE49A649ABA}" srcOrd="0" destOrd="0" presId="urn:microsoft.com/office/officeart/2005/8/layout/default"/>
    <dgm:cxn modelId="{06AE6F64-4007-4D53-9953-336A18850704}" type="presOf" srcId="{AA94CC0F-D0CB-4231-9BE5-68BDE02CEA5B}" destId="{33FCA7A6-C11E-4EFC-92D2-A332D34E47E8}" srcOrd="0" destOrd="0" presId="urn:microsoft.com/office/officeart/2005/8/layout/default"/>
    <dgm:cxn modelId="{A754E745-A81B-4691-B403-8E9464ADBCBD}" srcId="{AA94CC0F-D0CB-4231-9BE5-68BDE02CEA5B}" destId="{A82C88E0-7FAC-4862-AEE3-BC137EBA525F}" srcOrd="1" destOrd="0" parTransId="{ADDFBE66-1E30-4182-BB45-D9107AF21292}" sibTransId="{45D198F7-7764-4E5D-A686-A8F8A7CF928F}"/>
    <dgm:cxn modelId="{16CA2651-2F6D-415C-89CF-5BD9DA7F1938}" srcId="{AA94CC0F-D0CB-4231-9BE5-68BDE02CEA5B}" destId="{C7E3BCC7-FA16-4DF7-A6C8-387C9133E64B}" srcOrd="2" destOrd="0" parTransId="{14AEE7FB-CC90-41E1-9182-25E9CF543D62}" sibTransId="{30E5F5BB-8920-474A-A17C-09CE3C0CFA78}"/>
    <dgm:cxn modelId="{D6D5F274-FC35-47A7-A7FE-A76A019316F0}" srcId="{AA94CC0F-D0CB-4231-9BE5-68BDE02CEA5B}" destId="{FD170C56-2170-4007-8073-D4A375803759}" srcOrd="4" destOrd="0" parTransId="{C3E912C8-983E-4227-B449-09642C3D0259}" sibTransId="{3A330F67-C520-4FB0-96AF-0C5771392833}"/>
    <dgm:cxn modelId="{C34BF1B1-755A-4E79-9810-E1CD601A498C}" type="presOf" srcId="{0273E6C5-51A1-41E7-B06E-1F607E574695}" destId="{2DDF16A0-89ED-4B42-98CB-0165168163DD}" srcOrd="0" destOrd="0" presId="urn:microsoft.com/office/officeart/2005/8/layout/default"/>
    <dgm:cxn modelId="{E1D9DDED-FD7A-4291-AD46-D86C54E147E3}" srcId="{AA94CC0F-D0CB-4231-9BE5-68BDE02CEA5B}" destId="{0273E6C5-51A1-41E7-B06E-1F607E574695}" srcOrd="0" destOrd="0" parTransId="{31C71DB5-45C0-4D8E-AD03-5F9E5754459A}" sibTransId="{AD36563E-FF2A-4B00-98A0-B87AF78A7DF0}"/>
    <dgm:cxn modelId="{318AF7FE-3365-4D55-A430-901BF2F329F3}" type="presOf" srcId="{C3DA2C5F-F9E7-4C2C-A4DB-F92CE3F18894}" destId="{81CA1CC8-CB42-4E0F-93BB-DB0650B0823A}" srcOrd="0" destOrd="0" presId="urn:microsoft.com/office/officeart/2005/8/layout/default"/>
    <dgm:cxn modelId="{7390FF0A-CC9B-4624-875B-93E63EA7709D}" type="presParOf" srcId="{33FCA7A6-C11E-4EFC-92D2-A332D34E47E8}" destId="{2DDF16A0-89ED-4B42-98CB-0165168163DD}" srcOrd="0" destOrd="0" presId="urn:microsoft.com/office/officeart/2005/8/layout/default"/>
    <dgm:cxn modelId="{2F090466-B5A9-4D09-90F4-5DBFFCFFC1BA}" type="presParOf" srcId="{33FCA7A6-C11E-4EFC-92D2-A332D34E47E8}" destId="{2DF1CD6E-8CB7-45AE-9399-5F87DF161B3B}" srcOrd="1" destOrd="0" presId="urn:microsoft.com/office/officeart/2005/8/layout/default"/>
    <dgm:cxn modelId="{F0B9163F-832E-42C9-B51C-D826E2924136}" type="presParOf" srcId="{33FCA7A6-C11E-4EFC-92D2-A332D34E47E8}" destId="{D562DE90-6C70-4707-AB85-8BE49A649ABA}" srcOrd="2" destOrd="0" presId="urn:microsoft.com/office/officeart/2005/8/layout/default"/>
    <dgm:cxn modelId="{F47DD39F-EE58-4117-B32F-693D358F7250}" type="presParOf" srcId="{33FCA7A6-C11E-4EFC-92D2-A332D34E47E8}" destId="{47B024EE-1488-4E9F-8F36-8EF9A9179DB5}" srcOrd="3" destOrd="0" presId="urn:microsoft.com/office/officeart/2005/8/layout/default"/>
    <dgm:cxn modelId="{2ECF195B-6DC8-45E4-BEBB-45B023E3EDD8}" type="presParOf" srcId="{33FCA7A6-C11E-4EFC-92D2-A332D34E47E8}" destId="{48CC428E-C110-4504-904B-801508E53180}" srcOrd="4" destOrd="0" presId="urn:microsoft.com/office/officeart/2005/8/layout/default"/>
    <dgm:cxn modelId="{02B7A288-54AC-4D4C-8E31-D2739E68A25C}" type="presParOf" srcId="{33FCA7A6-C11E-4EFC-92D2-A332D34E47E8}" destId="{D461FAEF-0B82-4A21-A548-859C16EF54BC}" srcOrd="5" destOrd="0" presId="urn:microsoft.com/office/officeart/2005/8/layout/default"/>
    <dgm:cxn modelId="{F3B0145D-46CC-4AAA-B568-9DEE39EEAC8A}" type="presParOf" srcId="{33FCA7A6-C11E-4EFC-92D2-A332D34E47E8}" destId="{81CA1CC8-CB42-4E0F-93BB-DB0650B0823A}" srcOrd="6" destOrd="0" presId="urn:microsoft.com/office/officeart/2005/8/layout/default"/>
    <dgm:cxn modelId="{EDB8E791-4FCF-4AD4-BEAE-EE2D13EF0B60}" type="presParOf" srcId="{33FCA7A6-C11E-4EFC-92D2-A332D34E47E8}" destId="{DD8802D9-5144-4793-9BF6-11D355008DB7}" srcOrd="7" destOrd="0" presId="urn:microsoft.com/office/officeart/2005/8/layout/default"/>
    <dgm:cxn modelId="{76474CDF-94B9-4692-B5D4-A3B3B5C81A84}" type="presParOf" srcId="{33FCA7A6-C11E-4EFC-92D2-A332D34E47E8}" destId="{D8265A0C-F5F4-4043-BD7C-4952E8FB942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7692C0-AAE5-4036-BE22-37C63823EE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73E3EF2-74A5-46A1-9270-6FF0966B758C}">
      <dgm:prSet/>
      <dgm:spPr/>
      <dgm:t>
        <a:bodyPr/>
        <a:lstStyle/>
        <a:p>
          <a:r>
            <a:rPr lang="en-US" b="1"/>
            <a:t>HTML5</a:t>
          </a:r>
          <a:endParaRPr lang="en-IN"/>
        </a:p>
      </dgm:t>
    </dgm:pt>
    <dgm:pt modelId="{0443BC1B-658C-4943-B47A-46591B8D1715}" type="parTrans" cxnId="{F45D843F-1615-4AF3-BBC9-BF9991897FD0}">
      <dgm:prSet/>
      <dgm:spPr/>
      <dgm:t>
        <a:bodyPr/>
        <a:lstStyle/>
        <a:p>
          <a:endParaRPr lang="en-IN"/>
        </a:p>
      </dgm:t>
    </dgm:pt>
    <dgm:pt modelId="{B2ADC99A-C92A-46DC-AAD9-3A29B1F79650}" type="sibTrans" cxnId="{F45D843F-1615-4AF3-BBC9-BF9991897FD0}">
      <dgm:prSet/>
      <dgm:spPr/>
      <dgm:t>
        <a:bodyPr/>
        <a:lstStyle/>
        <a:p>
          <a:endParaRPr lang="en-IN"/>
        </a:p>
      </dgm:t>
    </dgm:pt>
    <dgm:pt modelId="{1FB77AC3-5142-44F9-8F0C-2D7A3ACA86BB}">
      <dgm:prSet/>
      <dgm:spPr/>
      <dgm:t>
        <a:bodyPr/>
        <a:lstStyle/>
        <a:p>
          <a:r>
            <a:rPr lang="en-US" b="1"/>
            <a:t>CSS33</a:t>
          </a:r>
          <a:endParaRPr lang="en-IN"/>
        </a:p>
      </dgm:t>
    </dgm:pt>
    <dgm:pt modelId="{6C675CEC-EC3F-436E-98FA-F7A931FBEF3C}" type="parTrans" cxnId="{E070359C-2A1C-4BB0-997E-A9D8E1133BC0}">
      <dgm:prSet/>
      <dgm:spPr/>
      <dgm:t>
        <a:bodyPr/>
        <a:lstStyle/>
        <a:p>
          <a:endParaRPr lang="en-IN"/>
        </a:p>
      </dgm:t>
    </dgm:pt>
    <dgm:pt modelId="{822FE64F-112E-41B2-8377-E5C40704964A}" type="sibTrans" cxnId="{E070359C-2A1C-4BB0-997E-A9D8E1133BC0}">
      <dgm:prSet/>
      <dgm:spPr/>
      <dgm:t>
        <a:bodyPr/>
        <a:lstStyle/>
        <a:p>
          <a:endParaRPr lang="en-IN"/>
        </a:p>
      </dgm:t>
    </dgm:pt>
    <dgm:pt modelId="{C64E8C86-C7A8-4D42-8148-0A81CC145050}">
      <dgm:prSet/>
      <dgm:spPr/>
      <dgm:t>
        <a:bodyPr/>
        <a:lstStyle/>
        <a:p>
          <a:r>
            <a:rPr lang="en-US" b="1"/>
            <a:t>JavaScript (with frameworks like React, Angular, or Vue.js)</a:t>
          </a:r>
          <a:endParaRPr lang="en-IN"/>
        </a:p>
      </dgm:t>
    </dgm:pt>
    <dgm:pt modelId="{54AE00CE-F587-44D3-A6BB-AD5571035ECA}" type="parTrans" cxnId="{B172DDD5-FDF7-403F-9DB8-A01079F634CE}">
      <dgm:prSet/>
      <dgm:spPr/>
      <dgm:t>
        <a:bodyPr/>
        <a:lstStyle/>
        <a:p>
          <a:endParaRPr lang="en-IN"/>
        </a:p>
      </dgm:t>
    </dgm:pt>
    <dgm:pt modelId="{B47ED271-F5E2-4CF9-ACDC-66FD9C9A4066}" type="sibTrans" cxnId="{B172DDD5-FDF7-403F-9DB8-A01079F634CE}">
      <dgm:prSet/>
      <dgm:spPr/>
      <dgm:t>
        <a:bodyPr/>
        <a:lstStyle/>
        <a:p>
          <a:endParaRPr lang="en-IN"/>
        </a:p>
      </dgm:t>
    </dgm:pt>
    <dgm:pt modelId="{D97F1051-C115-448C-94BE-F29B20BD8CA3}">
      <dgm:prSet/>
      <dgm:spPr/>
      <dgm:t>
        <a:bodyPr/>
        <a:lstStyle/>
        <a:p>
          <a:r>
            <a:rPr lang="en-US" b="1"/>
            <a:t>Responsive web design for mobile and tablet compatibility</a:t>
          </a:r>
          <a:endParaRPr lang="en-IN"/>
        </a:p>
      </dgm:t>
    </dgm:pt>
    <dgm:pt modelId="{4EDDC6E9-CA39-4EAC-8E54-6BB27C8AC881}" type="parTrans" cxnId="{D3BF51B5-2D65-487E-AC78-FEA9ADB29168}">
      <dgm:prSet/>
      <dgm:spPr/>
      <dgm:t>
        <a:bodyPr/>
        <a:lstStyle/>
        <a:p>
          <a:endParaRPr lang="en-IN"/>
        </a:p>
      </dgm:t>
    </dgm:pt>
    <dgm:pt modelId="{006CF084-82F7-4CEC-805A-CCB6A39E255D}" type="sibTrans" cxnId="{D3BF51B5-2D65-487E-AC78-FEA9ADB29168}">
      <dgm:prSet/>
      <dgm:spPr/>
      <dgm:t>
        <a:bodyPr/>
        <a:lstStyle/>
        <a:p>
          <a:endParaRPr lang="en-IN"/>
        </a:p>
      </dgm:t>
    </dgm:pt>
    <dgm:pt modelId="{8E9DC32B-087D-45A7-9F8D-FE3E2374ED75}" type="pres">
      <dgm:prSet presAssocID="{5B7692C0-AAE5-4036-BE22-37C63823EE90}" presName="linear" presStyleCnt="0">
        <dgm:presLayoutVars>
          <dgm:animLvl val="lvl"/>
          <dgm:resizeHandles val="exact"/>
        </dgm:presLayoutVars>
      </dgm:prSet>
      <dgm:spPr/>
    </dgm:pt>
    <dgm:pt modelId="{6B508A26-6F00-4EE8-9647-6365872C456B}" type="pres">
      <dgm:prSet presAssocID="{373E3EF2-74A5-46A1-9270-6FF0966B75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68DAF9-9265-46AB-A4D8-68BDACE47F8B}" type="pres">
      <dgm:prSet presAssocID="{B2ADC99A-C92A-46DC-AAD9-3A29B1F79650}" presName="spacer" presStyleCnt="0"/>
      <dgm:spPr/>
    </dgm:pt>
    <dgm:pt modelId="{7DE068F8-16C0-4DD0-BC04-7963C753A5CD}" type="pres">
      <dgm:prSet presAssocID="{1FB77AC3-5142-44F9-8F0C-2D7A3ACA86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A9B127-A000-486A-9777-753EA603B79C}" type="pres">
      <dgm:prSet presAssocID="{822FE64F-112E-41B2-8377-E5C40704964A}" presName="spacer" presStyleCnt="0"/>
      <dgm:spPr/>
    </dgm:pt>
    <dgm:pt modelId="{3B833FCB-3544-4C83-96F8-B577ADF5FE47}" type="pres">
      <dgm:prSet presAssocID="{C64E8C86-C7A8-4D42-8148-0A81CC14505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887693-571C-4578-A032-E7A7C915D70B}" type="pres">
      <dgm:prSet presAssocID="{B47ED271-F5E2-4CF9-ACDC-66FD9C9A4066}" presName="spacer" presStyleCnt="0"/>
      <dgm:spPr/>
    </dgm:pt>
    <dgm:pt modelId="{6C8F04C0-F8F2-416A-B7BC-37B37CC9E678}" type="pres">
      <dgm:prSet presAssocID="{D97F1051-C115-448C-94BE-F29B20BD8CA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B84B715-5CC5-4B39-9C99-EF6898312C5B}" type="presOf" srcId="{C64E8C86-C7A8-4D42-8148-0A81CC145050}" destId="{3B833FCB-3544-4C83-96F8-B577ADF5FE47}" srcOrd="0" destOrd="0" presId="urn:microsoft.com/office/officeart/2005/8/layout/vList2"/>
    <dgm:cxn modelId="{F45D843F-1615-4AF3-BBC9-BF9991897FD0}" srcId="{5B7692C0-AAE5-4036-BE22-37C63823EE90}" destId="{373E3EF2-74A5-46A1-9270-6FF0966B758C}" srcOrd="0" destOrd="0" parTransId="{0443BC1B-658C-4943-B47A-46591B8D1715}" sibTransId="{B2ADC99A-C92A-46DC-AAD9-3A29B1F79650}"/>
    <dgm:cxn modelId="{BA04DA6A-FCC0-4AC3-91C7-F47906C9D3CA}" type="presOf" srcId="{373E3EF2-74A5-46A1-9270-6FF0966B758C}" destId="{6B508A26-6F00-4EE8-9647-6365872C456B}" srcOrd="0" destOrd="0" presId="urn:microsoft.com/office/officeart/2005/8/layout/vList2"/>
    <dgm:cxn modelId="{C2194870-C793-446D-98FC-DB95DB4FF3CA}" type="presOf" srcId="{D97F1051-C115-448C-94BE-F29B20BD8CA3}" destId="{6C8F04C0-F8F2-416A-B7BC-37B37CC9E678}" srcOrd="0" destOrd="0" presId="urn:microsoft.com/office/officeart/2005/8/layout/vList2"/>
    <dgm:cxn modelId="{E070359C-2A1C-4BB0-997E-A9D8E1133BC0}" srcId="{5B7692C0-AAE5-4036-BE22-37C63823EE90}" destId="{1FB77AC3-5142-44F9-8F0C-2D7A3ACA86BB}" srcOrd="1" destOrd="0" parTransId="{6C675CEC-EC3F-436E-98FA-F7A931FBEF3C}" sibTransId="{822FE64F-112E-41B2-8377-E5C40704964A}"/>
    <dgm:cxn modelId="{D3BF51B5-2D65-487E-AC78-FEA9ADB29168}" srcId="{5B7692C0-AAE5-4036-BE22-37C63823EE90}" destId="{D97F1051-C115-448C-94BE-F29B20BD8CA3}" srcOrd="3" destOrd="0" parTransId="{4EDDC6E9-CA39-4EAC-8E54-6BB27C8AC881}" sibTransId="{006CF084-82F7-4CEC-805A-CCB6A39E255D}"/>
    <dgm:cxn modelId="{B172DDD5-FDF7-403F-9DB8-A01079F634CE}" srcId="{5B7692C0-AAE5-4036-BE22-37C63823EE90}" destId="{C64E8C86-C7A8-4D42-8148-0A81CC145050}" srcOrd="2" destOrd="0" parTransId="{54AE00CE-F587-44D3-A6BB-AD5571035ECA}" sibTransId="{B47ED271-F5E2-4CF9-ACDC-66FD9C9A4066}"/>
    <dgm:cxn modelId="{FFECC6E0-A306-4A94-9C46-8258AA191F10}" type="presOf" srcId="{5B7692C0-AAE5-4036-BE22-37C63823EE90}" destId="{8E9DC32B-087D-45A7-9F8D-FE3E2374ED75}" srcOrd="0" destOrd="0" presId="urn:microsoft.com/office/officeart/2005/8/layout/vList2"/>
    <dgm:cxn modelId="{50BB15FE-1A72-47B1-8542-8DF0D4FABF3F}" type="presOf" srcId="{1FB77AC3-5142-44F9-8F0C-2D7A3ACA86BB}" destId="{7DE068F8-16C0-4DD0-BC04-7963C753A5CD}" srcOrd="0" destOrd="0" presId="urn:microsoft.com/office/officeart/2005/8/layout/vList2"/>
    <dgm:cxn modelId="{090E28D8-B0FB-4783-BEB4-DAE99E973683}" type="presParOf" srcId="{8E9DC32B-087D-45A7-9F8D-FE3E2374ED75}" destId="{6B508A26-6F00-4EE8-9647-6365872C456B}" srcOrd="0" destOrd="0" presId="urn:microsoft.com/office/officeart/2005/8/layout/vList2"/>
    <dgm:cxn modelId="{6C71D07D-0A5B-4560-B132-5934313032B2}" type="presParOf" srcId="{8E9DC32B-087D-45A7-9F8D-FE3E2374ED75}" destId="{F968DAF9-9265-46AB-A4D8-68BDACE47F8B}" srcOrd="1" destOrd="0" presId="urn:microsoft.com/office/officeart/2005/8/layout/vList2"/>
    <dgm:cxn modelId="{257A2CE4-D195-4774-B1D3-162A5B8A4306}" type="presParOf" srcId="{8E9DC32B-087D-45A7-9F8D-FE3E2374ED75}" destId="{7DE068F8-16C0-4DD0-BC04-7963C753A5CD}" srcOrd="2" destOrd="0" presId="urn:microsoft.com/office/officeart/2005/8/layout/vList2"/>
    <dgm:cxn modelId="{250E1295-781A-47B0-8908-8EA80C6AF844}" type="presParOf" srcId="{8E9DC32B-087D-45A7-9F8D-FE3E2374ED75}" destId="{31A9B127-A000-486A-9777-753EA603B79C}" srcOrd="3" destOrd="0" presId="urn:microsoft.com/office/officeart/2005/8/layout/vList2"/>
    <dgm:cxn modelId="{7DF568F7-2880-40D7-9791-A18933CB15FA}" type="presParOf" srcId="{8E9DC32B-087D-45A7-9F8D-FE3E2374ED75}" destId="{3B833FCB-3544-4C83-96F8-B577ADF5FE47}" srcOrd="4" destOrd="0" presId="urn:microsoft.com/office/officeart/2005/8/layout/vList2"/>
    <dgm:cxn modelId="{49DBB4FC-09C5-4139-A5E5-B581C01E7ACD}" type="presParOf" srcId="{8E9DC32B-087D-45A7-9F8D-FE3E2374ED75}" destId="{6C887693-571C-4578-A032-E7A7C915D70B}" srcOrd="5" destOrd="0" presId="urn:microsoft.com/office/officeart/2005/8/layout/vList2"/>
    <dgm:cxn modelId="{05AB97A7-E0B9-492D-B69E-21FBC78A5E27}" type="presParOf" srcId="{8E9DC32B-087D-45A7-9F8D-FE3E2374ED75}" destId="{6C8F04C0-F8F2-416A-B7BC-37B37CC9E67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387525-5310-4D6A-960B-29AE700C816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5D24248-C1EA-4F86-9633-5EC84DFE4B6C}">
      <dgm:prSet/>
      <dgm:spPr/>
      <dgm:t>
        <a:bodyPr/>
        <a:lstStyle/>
        <a:p>
          <a:r>
            <a:rPr lang="en-IN" b="1"/>
            <a:t>Backend:</a:t>
          </a:r>
          <a:endParaRPr lang="en-IN"/>
        </a:p>
      </dgm:t>
    </dgm:pt>
    <dgm:pt modelId="{FF402ADC-3A3C-40CA-99A7-CC1A4B736E15}" type="parTrans" cxnId="{59EEFA42-DEAC-41B0-BA19-EB3859B2363B}">
      <dgm:prSet/>
      <dgm:spPr/>
      <dgm:t>
        <a:bodyPr/>
        <a:lstStyle/>
        <a:p>
          <a:endParaRPr lang="en-IN"/>
        </a:p>
      </dgm:t>
    </dgm:pt>
    <dgm:pt modelId="{695BBDC5-97A4-4600-94DD-186D7B4ED934}" type="sibTrans" cxnId="{59EEFA42-DEAC-41B0-BA19-EB3859B2363B}">
      <dgm:prSet/>
      <dgm:spPr/>
      <dgm:t>
        <a:bodyPr/>
        <a:lstStyle/>
        <a:p>
          <a:endParaRPr lang="en-IN"/>
        </a:p>
      </dgm:t>
    </dgm:pt>
    <dgm:pt modelId="{46EC14F1-CA53-4D7E-951A-C5C35F00A194}" type="pres">
      <dgm:prSet presAssocID="{DB387525-5310-4D6A-960B-29AE700C816D}" presName="Name0" presStyleCnt="0">
        <dgm:presLayoutVars>
          <dgm:dir/>
          <dgm:animLvl val="lvl"/>
          <dgm:resizeHandles val="exact"/>
        </dgm:presLayoutVars>
      </dgm:prSet>
      <dgm:spPr/>
    </dgm:pt>
    <dgm:pt modelId="{37902242-9A63-480E-B396-A2236F022940}" type="pres">
      <dgm:prSet presAssocID="{35D24248-C1EA-4F86-9633-5EC84DFE4B6C}" presName="linNode" presStyleCnt="0"/>
      <dgm:spPr/>
    </dgm:pt>
    <dgm:pt modelId="{AD140EBA-625E-4B26-8679-F0FDC8DDD53A}" type="pres">
      <dgm:prSet presAssocID="{35D24248-C1EA-4F86-9633-5EC84DFE4B6C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59EEFA42-DEAC-41B0-BA19-EB3859B2363B}" srcId="{DB387525-5310-4D6A-960B-29AE700C816D}" destId="{35D24248-C1EA-4F86-9633-5EC84DFE4B6C}" srcOrd="0" destOrd="0" parTransId="{FF402ADC-3A3C-40CA-99A7-CC1A4B736E15}" sibTransId="{695BBDC5-97A4-4600-94DD-186D7B4ED934}"/>
    <dgm:cxn modelId="{BE218572-4CAA-416E-9245-5B523F67CD26}" type="presOf" srcId="{DB387525-5310-4D6A-960B-29AE700C816D}" destId="{46EC14F1-CA53-4D7E-951A-C5C35F00A194}" srcOrd="0" destOrd="0" presId="urn:microsoft.com/office/officeart/2005/8/layout/vList5"/>
    <dgm:cxn modelId="{A14767CD-A535-4211-9C07-04F942902C54}" type="presOf" srcId="{35D24248-C1EA-4F86-9633-5EC84DFE4B6C}" destId="{AD140EBA-625E-4B26-8679-F0FDC8DDD53A}" srcOrd="0" destOrd="0" presId="urn:microsoft.com/office/officeart/2005/8/layout/vList5"/>
    <dgm:cxn modelId="{556C6B36-0406-4043-BBF7-E73488A31B13}" type="presParOf" srcId="{46EC14F1-CA53-4D7E-951A-C5C35F00A194}" destId="{37902242-9A63-480E-B396-A2236F022940}" srcOrd="0" destOrd="0" presId="urn:microsoft.com/office/officeart/2005/8/layout/vList5"/>
    <dgm:cxn modelId="{D76814EC-68D0-4299-BD69-384B9E70DEF1}" type="presParOf" srcId="{37902242-9A63-480E-B396-A2236F022940}" destId="{AD140EBA-625E-4B26-8679-F0FDC8DDD53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129B65-FF29-4AFD-A771-14455CB60B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F9CBE86-7CBD-4F4A-8FF4-5A3F24F94A2C}">
      <dgm:prSet/>
      <dgm:spPr/>
      <dgm:t>
        <a:bodyPr/>
        <a:lstStyle/>
        <a:p>
          <a:r>
            <a:rPr lang="en-US" b="1"/>
            <a:t>Version control systems (Git, SVN)</a:t>
          </a:r>
          <a:endParaRPr lang="en-IN"/>
        </a:p>
      </dgm:t>
    </dgm:pt>
    <dgm:pt modelId="{68797E58-BB28-49D0-A136-9648798FF581}" type="parTrans" cxnId="{564BDFE3-50DC-4F6E-BFA6-379B7637C219}">
      <dgm:prSet/>
      <dgm:spPr/>
      <dgm:t>
        <a:bodyPr/>
        <a:lstStyle/>
        <a:p>
          <a:endParaRPr lang="en-IN"/>
        </a:p>
      </dgm:t>
    </dgm:pt>
    <dgm:pt modelId="{7A9D6ADB-FAD4-4EDC-A5CB-C06CBC3C64CD}" type="sibTrans" cxnId="{564BDFE3-50DC-4F6E-BFA6-379B7637C219}">
      <dgm:prSet/>
      <dgm:spPr/>
      <dgm:t>
        <a:bodyPr/>
        <a:lstStyle/>
        <a:p>
          <a:endParaRPr lang="en-IN"/>
        </a:p>
      </dgm:t>
    </dgm:pt>
    <dgm:pt modelId="{44B73234-E4C5-4FA3-A9E6-47A76F5113A5}">
      <dgm:prSet/>
      <dgm:spPr/>
      <dgm:t>
        <a:bodyPr/>
        <a:lstStyle/>
        <a:p>
          <a:r>
            <a:rPr lang="en-US" b="1"/>
            <a:t>Integrated development environments (IDEs) like Visual Studio Code, IntelliJ IDEA</a:t>
          </a:r>
          <a:endParaRPr lang="en-IN"/>
        </a:p>
      </dgm:t>
    </dgm:pt>
    <dgm:pt modelId="{AD518D84-2702-4885-A8DF-EE78A4BA2CDB}" type="parTrans" cxnId="{31D6B8E2-CDCB-414A-AA55-249E27FFD3AE}">
      <dgm:prSet/>
      <dgm:spPr/>
      <dgm:t>
        <a:bodyPr/>
        <a:lstStyle/>
        <a:p>
          <a:endParaRPr lang="en-IN"/>
        </a:p>
      </dgm:t>
    </dgm:pt>
    <dgm:pt modelId="{2CA54D74-C921-4590-BD75-92FED2467996}" type="sibTrans" cxnId="{31D6B8E2-CDCB-414A-AA55-249E27FFD3AE}">
      <dgm:prSet/>
      <dgm:spPr/>
      <dgm:t>
        <a:bodyPr/>
        <a:lstStyle/>
        <a:p>
          <a:endParaRPr lang="en-IN"/>
        </a:p>
      </dgm:t>
    </dgm:pt>
    <dgm:pt modelId="{9871D7E0-D097-4899-A54C-3A9CE9A90788}">
      <dgm:prSet/>
      <dgm:spPr/>
      <dgm:t>
        <a:bodyPr/>
        <a:lstStyle/>
        <a:p>
          <a:r>
            <a:rPr lang="en-US" b="1"/>
            <a:t>Project management tools like Jira, Asana, Trello</a:t>
          </a:r>
          <a:endParaRPr lang="en-IN"/>
        </a:p>
      </dgm:t>
    </dgm:pt>
    <dgm:pt modelId="{2516F7B1-BBA0-4637-A4B9-021BF54BC434}" type="parTrans" cxnId="{2477EB9F-8DD5-4B4E-903E-9611F34702DF}">
      <dgm:prSet/>
      <dgm:spPr/>
      <dgm:t>
        <a:bodyPr/>
        <a:lstStyle/>
        <a:p>
          <a:endParaRPr lang="en-IN"/>
        </a:p>
      </dgm:t>
    </dgm:pt>
    <dgm:pt modelId="{3A466B95-5C39-4EBA-A2F0-AF5A6D1B6D8B}" type="sibTrans" cxnId="{2477EB9F-8DD5-4B4E-903E-9611F34702DF}">
      <dgm:prSet/>
      <dgm:spPr/>
      <dgm:t>
        <a:bodyPr/>
        <a:lstStyle/>
        <a:p>
          <a:endParaRPr lang="en-IN"/>
        </a:p>
      </dgm:t>
    </dgm:pt>
    <dgm:pt modelId="{C9B48FCE-D3E0-479E-9B7F-E6A151428698}" type="pres">
      <dgm:prSet presAssocID="{D3129B65-FF29-4AFD-A771-14455CB60B64}" presName="linear" presStyleCnt="0">
        <dgm:presLayoutVars>
          <dgm:animLvl val="lvl"/>
          <dgm:resizeHandles val="exact"/>
        </dgm:presLayoutVars>
      </dgm:prSet>
      <dgm:spPr/>
    </dgm:pt>
    <dgm:pt modelId="{823A30B5-32CA-47D2-A65D-E7186A4C196A}" type="pres">
      <dgm:prSet presAssocID="{8F9CBE86-7CBD-4F4A-8FF4-5A3F24F94A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EF69AF2-B3E1-4535-B22C-ABAF63CE43A9}" type="pres">
      <dgm:prSet presAssocID="{7A9D6ADB-FAD4-4EDC-A5CB-C06CBC3C64CD}" presName="spacer" presStyleCnt="0"/>
      <dgm:spPr/>
    </dgm:pt>
    <dgm:pt modelId="{FF057E41-CF6C-4244-996A-EABC1D39CFA3}" type="pres">
      <dgm:prSet presAssocID="{44B73234-E4C5-4FA3-A9E6-47A76F5113A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77A920A-A3EE-4C77-83E4-9BE315395978}" type="pres">
      <dgm:prSet presAssocID="{2CA54D74-C921-4590-BD75-92FED2467996}" presName="spacer" presStyleCnt="0"/>
      <dgm:spPr/>
    </dgm:pt>
    <dgm:pt modelId="{E061C97A-B0C4-4DD8-B7B7-9C0120974395}" type="pres">
      <dgm:prSet presAssocID="{9871D7E0-D097-4899-A54C-3A9CE9A9078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707513-9D44-4F72-8E42-D93F4809118C}" type="presOf" srcId="{D3129B65-FF29-4AFD-A771-14455CB60B64}" destId="{C9B48FCE-D3E0-479E-9B7F-E6A151428698}" srcOrd="0" destOrd="0" presId="urn:microsoft.com/office/officeart/2005/8/layout/vList2"/>
    <dgm:cxn modelId="{CBE42F39-44EC-4850-9AC7-36230A99E710}" type="presOf" srcId="{8F9CBE86-7CBD-4F4A-8FF4-5A3F24F94A2C}" destId="{823A30B5-32CA-47D2-A65D-E7186A4C196A}" srcOrd="0" destOrd="0" presId="urn:microsoft.com/office/officeart/2005/8/layout/vList2"/>
    <dgm:cxn modelId="{2477EB9F-8DD5-4B4E-903E-9611F34702DF}" srcId="{D3129B65-FF29-4AFD-A771-14455CB60B64}" destId="{9871D7E0-D097-4899-A54C-3A9CE9A90788}" srcOrd="2" destOrd="0" parTransId="{2516F7B1-BBA0-4637-A4B9-021BF54BC434}" sibTransId="{3A466B95-5C39-4EBA-A2F0-AF5A6D1B6D8B}"/>
    <dgm:cxn modelId="{08F37DCD-E4D5-4D89-B15C-CEDCFCE0560E}" type="presOf" srcId="{9871D7E0-D097-4899-A54C-3A9CE9A90788}" destId="{E061C97A-B0C4-4DD8-B7B7-9C0120974395}" srcOrd="0" destOrd="0" presId="urn:microsoft.com/office/officeart/2005/8/layout/vList2"/>
    <dgm:cxn modelId="{31D6B8E2-CDCB-414A-AA55-249E27FFD3AE}" srcId="{D3129B65-FF29-4AFD-A771-14455CB60B64}" destId="{44B73234-E4C5-4FA3-A9E6-47A76F5113A5}" srcOrd="1" destOrd="0" parTransId="{AD518D84-2702-4885-A8DF-EE78A4BA2CDB}" sibTransId="{2CA54D74-C921-4590-BD75-92FED2467996}"/>
    <dgm:cxn modelId="{564BDFE3-50DC-4F6E-BFA6-379B7637C219}" srcId="{D3129B65-FF29-4AFD-A771-14455CB60B64}" destId="{8F9CBE86-7CBD-4F4A-8FF4-5A3F24F94A2C}" srcOrd="0" destOrd="0" parTransId="{68797E58-BB28-49D0-A136-9648798FF581}" sibTransId="{7A9D6ADB-FAD4-4EDC-A5CB-C06CBC3C64CD}"/>
    <dgm:cxn modelId="{A5363EEF-AFC8-46F6-B244-677C8D087C3A}" type="presOf" srcId="{44B73234-E4C5-4FA3-A9E6-47A76F5113A5}" destId="{FF057E41-CF6C-4244-996A-EABC1D39CFA3}" srcOrd="0" destOrd="0" presId="urn:microsoft.com/office/officeart/2005/8/layout/vList2"/>
    <dgm:cxn modelId="{2F2F1392-44BB-49A9-9D62-5498243F20CF}" type="presParOf" srcId="{C9B48FCE-D3E0-479E-9B7F-E6A151428698}" destId="{823A30B5-32CA-47D2-A65D-E7186A4C196A}" srcOrd="0" destOrd="0" presId="urn:microsoft.com/office/officeart/2005/8/layout/vList2"/>
    <dgm:cxn modelId="{5A460DC7-5C95-46EA-9DA7-3198E94BAA8B}" type="presParOf" srcId="{C9B48FCE-D3E0-479E-9B7F-E6A151428698}" destId="{3EF69AF2-B3E1-4535-B22C-ABAF63CE43A9}" srcOrd="1" destOrd="0" presId="urn:microsoft.com/office/officeart/2005/8/layout/vList2"/>
    <dgm:cxn modelId="{9AD33852-AB41-4C43-B66C-1066834E1076}" type="presParOf" srcId="{C9B48FCE-D3E0-479E-9B7F-E6A151428698}" destId="{FF057E41-CF6C-4244-996A-EABC1D39CFA3}" srcOrd="2" destOrd="0" presId="urn:microsoft.com/office/officeart/2005/8/layout/vList2"/>
    <dgm:cxn modelId="{3A0B17F4-E578-4DE3-8DE8-64B9CB7A830F}" type="presParOf" srcId="{C9B48FCE-D3E0-479E-9B7F-E6A151428698}" destId="{777A920A-A3EE-4C77-83E4-9BE315395978}" srcOrd="3" destOrd="0" presId="urn:microsoft.com/office/officeart/2005/8/layout/vList2"/>
    <dgm:cxn modelId="{2C1B4E38-DE80-4ACA-BCBE-F267F1C08217}" type="presParOf" srcId="{C9B48FCE-D3E0-479E-9B7F-E6A151428698}" destId="{E061C97A-B0C4-4DD8-B7B7-9C01209743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A110C3-F520-412B-A07C-762D831E135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EB41D9B-AF04-4A54-A861-B4469220771A}">
      <dgm:prSet/>
      <dgm:spPr/>
      <dgm:t>
        <a:bodyPr/>
        <a:lstStyle/>
        <a:p>
          <a:r>
            <a:rPr lang="en-IN" b="1"/>
            <a:t>Database:</a:t>
          </a:r>
          <a:endParaRPr lang="en-IN"/>
        </a:p>
      </dgm:t>
    </dgm:pt>
    <dgm:pt modelId="{6A47B96D-A228-4BFA-BB59-014742D1956A}" type="parTrans" cxnId="{6C893353-165C-4553-8B3E-653826CEAD26}">
      <dgm:prSet/>
      <dgm:spPr/>
      <dgm:t>
        <a:bodyPr/>
        <a:lstStyle/>
        <a:p>
          <a:endParaRPr lang="en-IN"/>
        </a:p>
      </dgm:t>
    </dgm:pt>
    <dgm:pt modelId="{05EBB9A7-ABCC-46D5-A9E0-57BBABD6997F}" type="sibTrans" cxnId="{6C893353-165C-4553-8B3E-653826CEAD26}">
      <dgm:prSet/>
      <dgm:spPr/>
      <dgm:t>
        <a:bodyPr/>
        <a:lstStyle/>
        <a:p>
          <a:endParaRPr lang="en-IN"/>
        </a:p>
      </dgm:t>
    </dgm:pt>
    <dgm:pt modelId="{44D2BAA0-F828-42F0-939D-80AB45DB7667}" type="pres">
      <dgm:prSet presAssocID="{CCA110C3-F520-412B-A07C-762D831E135B}" presName="Name0" presStyleCnt="0">
        <dgm:presLayoutVars>
          <dgm:dir/>
          <dgm:animLvl val="lvl"/>
          <dgm:resizeHandles val="exact"/>
        </dgm:presLayoutVars>
      </dgm:prSet>
      <dgm:spPr/>
    </dgm:pt>
    <dgm:pt modelId="{0755FB72-C0F4-4D09-A0B5-C1169220B232}" type="pres">
      <dgm:prSet presAssocID="{8EB41D9B-AF04-4A54-A861-B4469220771A}" presName="linNode" presStyleCnt="0"/>
      <dgm:spPr/>
    </dgm:pt>
    <dgm:pt modelId="{6D6C4415-FB50-4DF1-BB0D-7D729D62CFA3}" type="pres">
      <dgm:prSet presAssocID="{8EB41D9B-AF04-4A54-A861-B4469220771A}" presName="parentText" presStyleLbl="node1" presStyleIdx="0" presStyleCnt="1" custLinFactNeighborX="5670">
        <dgm:presLayoutVars>
          <dgm:chMax val="1"/>
          <dgm:bulletEnabled val="1"/>
        </dgm:presLayoutVars>
      </dgm:prSet>
      <dgm:spPr/>
    </dgm:pt>
  </dgm:ptLst>
  <dgm:cxnLst>
    <dgm:cxn modelId="{B04F5F3F-6BD0-40AC-8E96-CFDBC0C4388C}" type="presOf" srcId="{8EB41D9B-AF04-4A54-A861-B4469220771A}" destId="{6D6C4415-FB50-4DF1-BB0D-7D729D62CFA3}" srcOrd="0" destOrd="0" presId="urn:microsoft.com/office/officeart/2005/8/layout/vList5"/>
    <dgm:cxn modelId="{6C893353-165C-4553-8B3E-653826CEAD26}" srcId="{CCA110C3-F520-412B-A07C-762D831E135B}" destId="{8EB41D9B-AF04-4A54-A861-B4469220771A}" srcOrd="0" destOrd="0" parTransId="{6A47B96D-A228-4BFA-BB59-014742D1956A}" sibTransId="{05EBB9A7-ABCC-46D5-A9E0-57BBABD6997F}"/>
    <dgm:cxn modelId="{EAAE74CA-50D2-46AA-BF33-B7002DA1C968}" type="presOf" srcId="{CCA110C3-F520-412B-A07C-762D831E135B}" destId="{44D2BAA0-F828-42F0-939D-80AB45DB7667}" srcOrd="0" destOrd="0" presId="urn:microsoft.com/office/officeart/2005/8/layout/vList5"/>
    <dgm:cxn modelId="{9F323688-1636-492A-80A3-00F0110E495E}" type="presParOf" srcId="{44D2BAA0-F828-42F0-939D-80AB45DB7667}" destId="{0755FB72-C0F4-4D09-A0B5-C1169220B232}" srcOrd="0" destOrd="0" presId="urn:microsoft.com/office/officeart/2005/8/layout/vList5"/>
    <dgm:cxn modelId="{3A9F2504-0164-4AF2-BD79-7B4F883F922E}" type="presParOf" srcId="{0755FB72-C0F4-4D09-A0B5-C1169220B232}" destId="{6D6C4415-FB50-4DF1-BB0D-7D729D62CFA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7964C6-49BC-405F-9EB7-4CB25120A5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BEEF137-CB0B-488A-BE6A-C48C298CDB43}">
      <dgm:prSet/>
      <dgm:spPr/>
      <dgm:t>
        <a:bodyPr/>
        <a:lstStyle/>
        <a:p>
          <a:r>
            <a:rPr lang="en-US" b="1"/>
            <a:t>Relational databases (MySQL, PostgreSQL)</a:t>
          </a:r>
          <a:endParaRPr lang="en-IN"/>
        </a:p>
      </dgm:t>
    </dgm:pt>
    <dgm:pt modelId="{09DDDACD-8B48-4D54-AF86-6C6E2C917731}" type="parTrans" cxnId="{936E375C-F230-4867-8326-BB1B0B4EAE1D}">
      <dgm:prSet/>
      <dgm:spPr/>
      <dgm:t>
        <a:bodyPr/>
        <a:lstStyle/>
        <a:p>
          <a:endParaRPr lang="en-IN"/>
        </a:p>
      </dgm:t>
    </dgm:pt>
    <dgm:pt modelId="{B874D401-0710-4E42-9656-4B025C97A432}" type="sibTrans" cxnId="{936E375C-F230-4867-8326-BB1B0B4EAE1D}">
      <dgm:prSet/>
      <dgm:spPr/>
      <dgm:t>
        <a:bodyPr/>
        <a:lstStyle/>
        <a:p>
          <a:endParaRPr lang="en-IN"/>
        </a:p>
      </dgm:t>
    </dgm:pt>
    <dgm:pt modelId="{C6357F84-93F5-48DA-83F5-BA9A94D2218D}">
      <dgm:prSet/>
      <dgm:spPr/>
      <dgm:t>
        <a:bodyPr/>
        <a:lstStyle/>
        <a:p>
          <a:r>
            <a:rPr lang="en-US" b="1"/>
            <a:t>NoSQL databases (MongoDB, Cassandra)</a:t>
          </a:r>
          <a:endParaRPr lang="en-IN"/>
        </a:p>
      </dgm:t>
    </dgm:pt>
    <dgm:pt modelId="{13592044-2DE9-4CFD-BB5B-F22C2B139E70}" type="parTrans" cxnId="{0E9A701C-E4F6-4928-ADB8-FF03B6D41E0B}">
      <dgm:prSet/>
      <dgm:spPr/>
      <dgm:t>
        <a:bodyPr/>
        <a:lstStyle/>
        <a:p>
          <a:endParaRPr lang="en-IN"/>
        </a:p>
      </dgm:t>
    </dgm:pt>
    <dgm:pt modelId="{65383CDF-7419-4C31-98A2-105B65D26FA2}" type="sibTrans" cxnId="{0E9A701C-E4F6-4928-ADB8-FF03B6D41E0B}">
      <dgm:prSet/>
      <dgm:spPr/>
      <dgm:t>
        <a:bodyPr/>
        <a:lstStyle/>
        <a:p>
          <a:endParaRPr lang="en-IN"/>
        </a:p>
      </dgm:t>
    </dgm:pt>
    <dgm:pt modelId="{983BEFE6-89C4-494B-A4E4-B0B8EE705A18}">
      <dgm:prSet/>
      <dgm:spPr/>
      <dgm:t>
        <a:bodyPr/>
        <a:lstStyle/>
        <a:p>
          <a:r>
            <a:rPr lang="en-US" b="1"/>
            <a:t>Cloud-based databases (AWS DynamoDB, Google Cloud Fire store)</a:t>
          </a:r>
          <a:endParaRPr lang="en-IN"/>
        </a:p>
      </dgm:t>
    </dgm:pt>
    <dgm:pt modelId="{5DA0A398-E323-4ECA-B115-AC37497245E4}" type="parTrans" cxnId="{F9505C29-10BE-4B31-8709-D7477E49FADB}">
      <dgm:prSet/>
      <dgm:spPr/>
      <dgm:t>
        <a:bodyPr/>
        <a:lstStyle/>
        <a:p>
          <a:endParaRPr lang="en-IN"/>
        </a:p>
      </dgm:t>
    </dgm:pt>
    <dgm:pt modelId="{EBA96F9A-AEE3-473A-B187-0002999791F3}" type="sibTrans" cxnId="{F9505C29-10BE-4B31-8709-D7477E49FADB}">
      <dgm:prSet/>
      <dgm:spPr/>
      <dgm:t>
        <a:bodyPr/>
        <a:lstStyle/>
        <a:p>
          <a:endParaRPr lang="en-IN"/>
        </a:p>
      </dgm:t>
    </dgm:pt>
    <dgm:pt modelId="{340A2BE3-6532-4E7D-96C8-204AB870F58E}" type="pres">
      <dgm:prSet presAssocID="{DA7964C6-49BC-405F-9EB7-4CB25120A597}" presName="linear" presStyleCnt="0">
        <dgm:presLayoutVars>
          <dgm:animLvl val="lvl"/>
          <dgm:resizeHandles val="exact"/>
        </dgm:presLayoutVars>
      </dgm:prSet>
      <dgm:spPr/>
    </dgm:pt>
    <dgm:pt modelId="{13660E9E-5542-43FF-9F00-88B4F055CEB3}" type="pres">
      <dgm:prSet presAssocID="{DBEEF137-CB0B-488A-BE6A-C48C298CDB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FE97B3-3610-4822-807A-E44798B5E5DD}" type="pres">
      <dgm:prSet presAssocID="{B874D401-0710-4E42-9656-4B025C97A432}" presName="spacer" presStyleCnt="0"/>
      <dgm:spPr/>
    </dgm:pt>
    <dgm:pt modelId="{51F35B5E-F1C9-4A89-BDBF-F52594C935B6}" type="pres">
      <dgm:prSet presAssocID="{C6357F84-93F5-48DA-83F5-BA9A94D221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4FA9550-836B-49BF-A319-0F927DD8F953}" type="pres">
      <dgm:prSet presAssocID="{65383CDF-7419-4C31-98A2-105B65D26FA2}" presName="spacer" presStyleCnt="0"/>
      <dgm:spPr/>
    </dgm:pt>
    <dgm:pt modelId="{CC9D496C-1BDC-4539-BEA9-6DA0B1C85AF7}" type="pres">
      <dgm:prSet presAssocID="{983BEFE6-89C4-494B-A4E4-B0B8EE705A1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9A701C-E4F6-4928-ADB8-FF03B6D41E0B}" srcId="{DA7964C6-49BC-405F-9EB7-4CB25120A597}" destId="{C6357F84-93F5-48DA-83F5-BA9A94D2218D}" srcOrd="1" destOrd="0" parTransId="{13592044-2DE9-4CFD-BB5B-F22C2B139E70}" sibTransId="{65383CDF-7419-4C31-98A2-105B65D26FA2}"/>
    <dgm:cxn modelId="{F9505C29-10BE-4B31-8709-D7477E49FADB}" srcId="{DA7964C6-49BC-405F-9EB7-4CB25120A597}" destId="{983BEFE6-89C4-494B-A4E4-B0B8EE705A18}" srcOrd="2" destOrd="0" parTransId="{5DA0A398-E323-4ECA-B115-AC37497245E4}" sibTransId="{EBA96F9A-AEE3-473A-B187-0002999791F3}"/>
    <dgm:cxn modelId="{5F6B6433-52E3-4558-AAD5-C12AB2FE0C67}" type="presOf" srcId="{DA7964C6-49BC-405F-9EB7-4CB25120A597}" destId="{340A2BE3-6532-4E7D-96C8-204AB870F58E}" srcOrd="0" destOrd="0" presId="urn:microsoft.com/office/officeart/2005/8/layout/vList2"/>
    <dgm:cxn modelId="{D4EE5E3D-EC32-40A7-A1C9-08D503B48A03}" type="presOf" srcId="{DBEEF137-CB0B-488A-BE6A-C48C298CDB43}" destId="{13660E9E-5542-43FF-9F00-88B4F055CEB3}" srcOrd="0" destOrd="0" presId="urn:microsoft.com/office/officeart/2005/8/layout/vList2"/>
    <dgm:cxn modelId="{936E375C-F230-4867-8326-BB1B0B4EAE1D}" srcId="{DA7964C6-49BC-405F-9EB7-4CB25120A597}" destId="{DBEEF137-CB0B-488A-BE6A-C48C298CDB43}" srcOrd="0" destOrd="0" parTransId="{09DDDACD-8B48-4D54-AF86-6C6E2C917731}" sibTransId="{B874D401-0710-4E42-9656-4B025C97A432}"/>
    <dgm:cxn modelId="{DD363C69-D55F-4554-A991-DF17404ADE93}" type="presOf" srcId="{983BEFE6-89C4-494B-A4E4-B0B8EE705A18}" destId="{CC9D496C-1BDC-4539-BEA9-6DA0B1C85AF7}" srcOrd="0" destOrd="0" presId="urn:microsoft.com/office/officeart/2005/8/layout/vList2"/>
    <dgm:cxn modelId="{66127E72-9AF1-4BFD-82E3-9B8AC1222F56}" type="presOf" srcId="{C6357F84-93F5-48DA-83F5-BA9A94D2218D}" destId="{51F35B5E-F1C9-4A89-BDBF-F52594C935B6}" srcOrd="0" destOrd="0" presId="urn:microsoft.com/office/officeart/2005/8/layout/vList2"/>
    <dgm:cxn modelId="{F826AEDE-8F9C-4E13-B3E5-8F7C1E2500D4}" type="presParOf" srcId="{340A2BE3-6532-4E7D-96C8-204AB870F58E}" destId="{13660E9E-5542-43FF-9F00-88B4F055CEB3}" srcOrd="0" destOrd="0" presId="urn:microsoft.com/office/officeart/2005/8/layout/vList2"/>
    <dgm:cxn modelId="{E616D247-63F6-49A5-B933-7CFF02BFED6E}" type="presParOf" srcId="{340A2BE3-6532-4E7D-96C8-204AB870F58E}" destId="{4AFE97B3-3610-4822-807A-E44798B5E5DD}" srcOrd="1" destOrd="0" presId="urn:microsoft.com/office/officeart/2005/8/layout/vList2"/>
    <dgm:cxn modelId="{5F5945EE-CE94-4D2D-9FB9-E50F882DB14D}" type="presParOf" srcId="{340A2BE3-6532-4E7D-96C8-204AB870F58E}" destId="{51F35B5E-F1C9-4A89-BDBF-F52594C935B6}" srcOrd="2" destOrd="0" presId="urn:microsoft.com/office/officeart/2005/8/layout/vList2"/>
    <dgm:cxn modelId="{5CC9159D-7517-4D90-AE23-AAD20C065618}" type="presParOf" srcId="{340A2BE3-6532-4E7D-96C8-204AB870F58E}" destId="{74FA9550-836B-49BF-A319-0F927DD8F953}" srcOrd="3" destOrd="0" presId="urn:microsoft.com/office/officeart/2005/8/layout/vList2"/>
    <dgm:cxn modelId="{555A9D69-CE0F-47A3-82E7-D4582CAFDE0A}" type="presParOf" srcId="{340A2BE3-6532-4E7D-96C8-204AB870F58E}" destId="{CC9D496C-1BDC-4539-BEA9-6DA0B1C85AF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6FB289-F7C2-4926-9C4D-C2B92780ADC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3E9C1C81-FF4A-4A93-8DD0-32C257799142}">
      <dgm:prSet/>
      <dgm:spPr/>
      <dgm:t>
        <a:bodyPr/>
        <a:lstStyle/>
        <a:p>
          <a:r>
            <a:rPr lang="en-IN" b="1"/>
            <a:t>Development Tools:</a:t>
          </a:r>
          <a:endParaRPr lang="en-IN"/>
        </a:p>
      </dgm:t>
    </dgm:pt>
    <dgm:pt modelId="{69DFD5CF-5B81-450B-A2B5-19D54E9C0328}" type="parTrans" cxnId="{4535D32A-BA61-40ED-A11F-998C1C1BE667}">
      <dgm:prSet/>
      <dgm:spPr/>
      <dgm:t>
        <a:bodyPr/>
        <a:lstStyle/>
        <a:p>
          <a:endParaRPr lang="en-IN"/>
        </a:p>
      </dgm:t>
    </dgm:pt>
    <dgm:pt modelId="{15A138F8-1ADA-4337-91D8-86716A9A0790}" type="sibTrans" cxnId="{4535D32A-BA61-40ED-A11F-998C1C1BE667}">
      <dgm:prSet/>
      <dgm:spPr/>
      <dgm:t>
        <a:bodyPr/>
        <a:lstStyle/>
        <a:p>
          <a:endParaRPr lang="en-IN"/>
        </a:p>
      </dgm:t>
    </dgm:pt>
    <dgm:pt modelId="{37726F0C-A0FD-4218-BEF8-25B64FA4AEB0}" type="pres">
      <dgm:prSet presAssocID="{9A6FB289-F7C2-4926-9C4D-C2B92780ADCB}" presName="Name0" presStyleCnt="0">
        <dgm:presLayoutVars>
          <dgm:dir/>
          <dgm:animLvl val="lvl"/>
          <dgm:resizeHandles val="exact"/>
        </dgm:presLayoutVars>
      </dgm:prSet>
      <dgm:spPr/>
    </dgm:pt>
    <dgm:pt modelId="{A8F37513-C2DA-4F00-8F2B-578F58D177CE}" type="pres">
      <dgm:prSet presAssocID="{3E9C1C81-FF4A-4A93-8DD0-32C257799142}" presName="linNode" presStyleCnt="0"/>
      <dgm:spPr/>
    </dgm:pt>
    <dgm:pt modelId="{8482FCED-CF85-4B43-AF4C-E89E52D97427}" type="pres">
      <dgm:prSet presAssocID="{3E9C1C81-FF4A-4A93-8DD0-32C257799142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4535D32A-BA61-40ED-A11F-998C1C1BE667}" srcId="{9A6FB289-F7C2-4926-9C4D-C2B92780ADCB}" destId="{3E9C1C81-FF4A-4A93-8DD0-32C257799142}" srcOrd="0" destOrd="0" parTransId="{69DFD5CF-5B81-450B-A2B5-19D54E9C0328}" sibTransId="{15A138F8-1ADA-4337-91D8-86716A9A0790}"/>
    <dgm:cxn modelId="{B245483A-16D5-4579-8A2C-361DC328C28C}" type="presOf" srcId="{9A6FB289-F7C2-4926-9C4D-C2B92780ADCB}" destId="{37726F0C-A0FD-4218-BEF8-25B64FA4AEB0}" srcOrd="0" destOrd="0" presId="urn:microsoft.com/office/officeart/2005/8/layout/vList5"/>
    <dgm:cxn modelId="{1293D96F-5FA7-4AC3-8FDD-6012BC7401FD}" type="presOf" srcId="{3E9C1C81-FF4A-4A93-8DD0-32C257799142}" destId="{8482FCED-CF85-4B43-AF4C-E89E52D97427}" srcOrd="0" destOrd="0" presId="urn:microsoft.com/office/officeart/2005/8/layout/vList5"/>
    <dgm:cxn modelId="{89376695-FECA-48DA-B983-155AFBD3A714}" type="presParOf" srcId="{37726F0C-A0FD-4218-BEF8-25B64FA4AEB0}" destId="{A8F37513-C2DA-4F00-8F2B-578F58D177CE}" srcOrd="0" destOrd="0" presId="urn:microsoft.com/office/officeart/2005/8/layout/vList5"/>
    <dgm:cxn modelId="{A86C7FEF-F8A7-4520-9A24-5DB54E87B047}" type="presParOf" srcId="{A8F37513-C2DA-4F00-8F2B-578F58D177CE}" destId="{8482FCED-CF85-4B43-AF4C-E89E52D9742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51EB47-4EAE-4FEA-B24C-536601BD37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74C39C4-C46B-42E3-AF48-0C17696AEE2B}">
      <dgm:prSet/>
      <dgm:spPr/>
      <dgm:t>
        <a:bodyPr/>
        <a:lstStyle/>
        <a:p>
          <a:r>
            <a:rPr lang="en-US" b="1"/>
            <a:t>Node.js (with Express.js or Koa.js)</a:t>
          </a:r>
          <a:endParaRPr lang="en-IN"/>
        </a:p>
      </dgm:t>
    </dgm:pt>
    <dgm:pt modelId="{1E57C628-9D75-4532-B60F-BB0E7E524D02}" type="parTrans" cxnId="{44FBF665-F655-44B8-AA33-A0EE3043AD15}">
      <dgm:prSet/>
      <dgm:spPr/>
      <dgm:t>
        <a:bodyPr/>
        <a:lstStyle/>
        <a:p>
          <a:endParaRPr lang="en-IN"/>
        </a:p>
      </dgm:t>
    </dgm:pt>
    <dgm:pt modelId="{85D215AC-926E-49B6-A5F9-C0E18EB99660}" type="sibTrans" cxnId="{44FBF665-F655-44B8-AA33-A0EE3043AD15}">
      <dgm:prSet/>
      <dgm:spPr/>
      <dgm:t>
        <a:bodyPr/>
        <a:lstStyle/>
        <a:p>
          <a:endParaRPr lang="en-IN"/>
        </a:p>
      </dgm:t>
    </dgm:pt>
    <dgm:pt modelId="{B4FC70D3-D7EC-4421-9D9A-7239F93B991C}">
      <dgm:prSet/>
      <dgm:spPr/>
      <dgm:t>
        <a:bodyPr/>
        <a:lstStyle/>
        <a:p>
          <a:r>
            <a:rPr lang="en-US" b="1"/>
            <a:t>Python (with Django or Flask)</a:t>
          </a:r>
          <a:endParaRPr lang="en-IN"/>
        </a:p>
      </dgm:t>
    </dgm:pt>
    <dgm:pt modelId="{12BE50F0-1FEC-471C-A163-7A5FAA2A38DA}" type="parTrans" cxnId="{29924778-3F41-4CDF-A24F-D368FCD50C6A}">
      <dgm:prSet/>
      <dgm:spPr/>
      <dgm:t>
        <a:bodyPr/>
        <a:lstStyle/>
        <a:p>
          <a:endParaRPr lang="en-IN"/>
        </a:p>
      </dgm:t>
    </dgm:pt>
    <dgm:pt modelId="{1312DF22-51E5-48F1-9188-8B873C21CED0}" type="sibTrans" cxnId="{29924778-3F41-4CDF-A24F-D368FCD50C6A}">
      <dgm:prSet/>
      <dgm:spPr/>
      <dgm:t>
        <a:bodyPr/>
        <a:lstStyle/>
        <a:p>
          <a:endParaRPr lang="en-IN"/>
        </a:p>
      </dgm:t>
    </dgm:pt>
    <dgm:pt modelId="{3CA95F5D-74C0-42AD-9890-4D1AB2D3F4C0}">
      <dgm:prSet/>
      <dgm:spPr/>
      <dgm:t>
        <a:bodyPr/>
        <a:lstStyle/>
        <a:p>
          <a:r>
            <a:rPr lang="en-US" b="1"/>
            <a:t>Ruby (with Ruby on Rails)</a:t>
          </a:r>
          <a:endParaRPr lang="en-IN"/>
        </a:p>
      </dgm:t>
    </dgm:pt>
    <dgm:pt modelId="{FDD71068-2713-4966-B8C3-3A7A19483A6D}" type="parTrans" cxnId="{A61CB1BC-44D7-4D62-BF4C-A1E9C086752C}">
      <dgm:prSet/>
      <dgm:spPr/>
      <dgm:t>
        <a:bodyPr/>
        <a:lstStyle/>
        <a:p>
          <a:endParaRPr lang="en-IN"/>
        </a:p>
      </dgm:t>
    </dgm:pt>
    <dgm:pt modelId="{8EECF754-0CFC-4C35-83B2-64A932D414D5}" type="sibTrans" cxnId="{A61CB1BC-44D7-4D62-BF4C-A1E9C086752C}">
      <dgm:prSet/>
      <dgm:spPr/>
      <dgm:t>
        <a:bodyPr/>
        <a:lstStyle/>
        <a:p>
          <a:endParaRPr lang="en-IN"/>
        </a:p>
      </dgm:t>
    </dgm:pt>
    <dgm:pt modelId="{DCD64E95-BE8D-4C3F-B9E3-111E405035DD}">
      <dgm:prSet/>
      <dgm:spPr/>
      <dgm:t>
        <a:bodyPr/>
        <a:lstStyle/>
        <a:p>
          <a:r>
            <a:rPr lang="en-US" b="1"/>
            <a:t>Serverless architecture (with AWS Lambda or Google Cloud Functions)</a:t>
          </a:r>
          <a:endParaRPr lang="en-IN"/>
        </a:p>
      </dgm:t>
    </dgm:pt>
    <dgm:pt modelId="{E902D321-0A1E-48CA-880F-DAA1EAE420FD}" type="parTrans" cxnId="{2CDB4FAF-2344-4065-AEAD-8858C2894FEE}">
      <dgm:prSet/>
      <dgm:spPr/>
      <dgm:t>
        <a:bodyPr/>
        <a:lstStyle/>
        <a:p>
          <a:endParaRPr lang="en-IN"/>
        </a:p>
      </dgm:t>
    </dgm:pt>
    <dgm:pt modelId="{5A8A485D-B926-49D3-B536-9CE0CDE46E5B}" type="sibTrans" cxnId="{2CDB4FAF-2344-4065-AEAD-8858C2894FEE}">
      <dgm:prSet/>
      <dgm:spPr/>
      <dgm:t>
        <a:bodyPr/>
        <a:lstStyle/>
        <a:p>
          <a:endParaRPr lang="en-IN"/>
        </a:p>
      </dgm:t>
    </dgm:pt>
    <dgm:pt modelId="{7F183027-7348-4D4E-81A0-96BCBC8EEB4B}" type="pres">
      <dgm:prSet presAssocID="{CE51EB47-4EAE-4FEA-B24C-536601BD3743}" presName="linear" presStyleCnt="0">
        <dgm:presLayoutVars>
          <dgm:animLvl val="lvl"/>
          <dgm:resizeHandles val="exact"/>
        </dgm:presLayoutVars>
      </dgm:prSet>
      <dgm:spPr/>
    </dgm:pt>
    <dgm:pt modelId="{A4AA7C9A-A788-4493-A58D-99824ADBF543}" type="pres">
      <dgm:prSet presAssocID="{C74C39C4-C46B-42E3-AF48-0C17696AEE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4A60D3-29F2-43A0-BCAE-0BEBD97E71DC}" type="pres">
      <dgm:prSet presAssocID="{85D215AC-926E-49B6-A5F9-C0E18EB99660}" presName="spacer" presStyleCnt="0"/>
      <dgm:spPr/>
    </dgm:pt>
    <dgm:pt modelId="{5311D876-4941-41BC-9EBF-F3D30E38BB08}" type="pres">
      <dgm:prSet presAssocID="{B4FC70D3-D7EC-4421-9D9A-7239F93B991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1F630AF-0ACA-4D65-A9B5-EBA1B346D888}" type="pres">
      <dgm:prSet presAssocID="{1312DF22-51E5-48F1-9188-8B873C21CED0}" presName="spacer" presStyleCnt="0"/>
      <dgm:spPr/>
    </dgm:pt>
    <dgm:pt modelId="{FAB74995-B515-43C1-9247-B45862D3B38A}" type="pres">
      <dgm:prSet presAssocID="{3CA95F5D-74C0-42AD-9890-4D1AB2D3F4C0}" presName="parentText" presStyleLbl="node1" presStyleIdx="2" presStyleCnt="4" custLinFactNeighborY="0">
        <dgm:presLayoutVars>
          <dgm:chMax val="0"/>
          <dgm:bulletEnabled val="1"/>
        </dgm:presLayoutVars>
      </dgm:prSet>
      <dgm:spPr/>
    </dgm:pt>
    <dgm:pt modelId="{CE7C27A9-88E2-4077-89F9-FDFC84D072DF}" type="pres">
      <dgm:prSet presAssocID="{8EECF754-0CFC-4C35-83B2-64A932D414D5}" presName="spacer" presStyleCnt="0"/>
      <dgm:spPr/>
    </dgm:pt>
    <dgm:pt modelId="{82DDF9D7-B03F-4282-8EA4-3CB55533BE28}" type="pres">
      <dgm:prSet presAssocID="{DCD64E95-BE8D-4C3F-B9E3-111E405035D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6F5D603-7292-48FC-BAE6-6EA48E2A80C9}" type="presOf" srcId="{CE51EB47-4EAE-4FEA-B24C-536601BD3743}" destId="{7F183027-7348-4D4E-81A0-96BCBC8EEB4B}" srcOrd="0" destOrd="0" presId="urn:microsoft.com/office/officeart/2005/8/layout/vList2"/>
    <dgm:cxn modelId="{62FA7F22-3BA7-45AC-AB4D-551C41000C83}" type="presOf" srcId="{C74C39C4-C46B-42E3-AF48-0C17696AEE2B}" destId="{A4AA7C9A-A788-4493-A58D-99824ADBF543}" srcOrd="0" destOrd="0" presId="urn:microsoft.com/office/officeart/2005/8/layout/vList2"/>
    <dgm:cxn modelId="{EC51C243-3192-4AB5-9E4B-30FD83D837D3}" type="presOf" srcId="{B4FC70D3-D7EC-4421-9D9A-7239F93B991C}" destId="{5311D876-4941-41BC-9EBF-F3D30E38BB08}" srcOrd="0" destOrd="0" presId="urn:microsoft.com/office/officeart/2005/8/layout/vList2"/>
    <dgm:cxn modelId="{44FBF665-F655-44B8-AA33-A0EE3043AD15}" srcId="{CE51EB47-4EAE-4FEA-B24C-536601BD3743}" destId="{C74C39C4-C46B-42E3-AF48-0C17696AEE2B}" srcOrd="0" destOrd="0" parTransId="{1E57C628-9D75-4532-B60F-BB0E7E524D02}" sibTransId="{85D215AC-926E-49B6-A5F9-C0E18EB99660}"/>
    <dgm:cxn modelId="{29924778-3F41-4CDF-A24F-D368FCD50C6A}" srcId="{CE51EB47-4EAE-4FEA-B24C-536601BD3743}" destId="{B4FC70D3-D7EC-4421-9D9A-7239F93B991C}" srcOrd="1" destOrd="0" parTransId="{12BE50F0-1FEC-471C-A163-7A5FAA2A38DA}" sibTransId="{1312DF22-51E5-48F1-9188-8B873C21CED0}"/>
    <dgm:cxn modelId="{19CA357C-64B5-4749-9DB3-052735AB96B3}" type="presOf" srcId="{3CA95F5D-74C0-42AD-9890-4D1AB2D3F4C0}" destId="{FAB74995-B515-43C1-9247-B45862D3B38A}" srcOrd="0" destOrd="0" presId="urn:microsoft.com/office/officeart/2005/8/layout/vList2"/>
    <dgm:cxn modelId="{2CDB4FAF-2344-4065-AEAD-8858C2894FEE}" srcId="{CE51EB47-4EAE-4FEA-B24C-536601BD3743}" destId="{DCD64E95-BE8D-4C3F-B9E3-111E405035DD}" srcOrd="3" destOrd="0" parTransId="{E902D321-0A1E-48CA-880F-DAA1EAE420FD}" sibTransId="{5A8A485D-B926-49D3-B536-9CE0CDE46E5B}"/>
    <dgm:cxn modelId="{41ADF6B4-76CD-4C1C-B241-65E60F206465}" type="presOf" srcId="{DCD64E95-BE8D-4C3F-B9E3-111E405035DD}" destId="{82DDF9D7-B03F-4282-8EA4-3CB55533BE28}" srcOrd="0" destOrd="0" presId="urn:microsoft.com/office/officeart/2005/8/layout/vList2"/>
    <dgm:cxn modelId="{A61CB1BC-44D7-4D62-BF4C-A1E9C086752C}" srcId="{CE51EB47-4EAE-4FEA-B24C-536601BD3743}" destId="{3CA95F5D-74C0-42AD-9890-4D1AB2D3F4C0}" srcOrd="2" destOrd="0" parTransId="{FDD71068-2713-4966-B8C3-3A7A19483A6D}" sibTransId="{8EECF754-0CFC-4C35-83B2-64A932D414D5}"/>
    <dgm:cxn modelId="{43AD6D13-4404-4D0A-806F-02FA6BA27C6E}" type="presParOf" srcId="{7F183027-7348-4D4E-81A0-96BCBC8EEB4B}" destId="{A4AA7C9A-A788-4493-A58D-99824ADBF543}" srcOrd="0" destOrd="0" presId="urn:microsoft.com/office/officeart/2005/8/layout/vList2"/>
    <dgm:cxn modelId="{A96905E4-BF0B-4156-B385-389D07A9B38F}" type="presParOf" srcId="{7F183027-7348-4D4E-81A0-96BCBC8EEB4B}" destId="{A84A60D3-29F2-43A0-BCAE-0BEBD97E71DC}" srcOrd="1" destOrd="0" presId="urn:microsoft.com/office/officeart/2005/8/layout/vList2"/>
    <dgm:cxn modelId="{26687402-42F6-4615-878A-07336773CD45}" type="presParOf" srcId="{7F183027-7348-4D4E-81A0-96BCBC8EEB4B}" destId="{5311D876-4941-41BC-9EBF-F3D30E38BB08}" srcOrd="2" destOrd="0" presId="urn:microsoft.com/office/officeart/2005/8/layout/vList2"/>
    <dgm:cxn modelId="{95498832-A6AE-47C8-90F8-79603CAC0BD8}" type="presParOf" srcId="{7F183027-7348-4D4E-81A0-96BCBC8EEB4B}" destId="{D1F630AF-0ACA-4D65-A9B5-EBA1B346D888}" srcOrd="3" destOrd="0" presId="urn:microsoft.com/office/officeart/2005/8/layout/vList2"/>
    <dgm:cxn modelId="{520CB1C7-BEC6-428B-AC7E-0B17149C1B8B}" type="presParOf" srcId="{7F183027-7348-4D4E-81A0-96BCBC8EEB4B}" destId="{FAB74995-B515-43C1-9247-B45862D3B38A}" srcOrd="4" destOrd="0" presId="urn:microsoft.com/office/officeart/2005/8/layout/vList2"/>
    <dgm:cxn modelId="{ECBD0D37-44D8-4CA4-8625-51F7BFD85790}" type="presParOf" srcId="{7F183027-7348-4D4E-81A0-96BCBC8EEB4B}" destId="{CE7C27A9-88E2-4077-89F9-FDFC84D072DF}" srcOrd="5" destOrd="0" presId="urn:microsoft.com/office/officeart/2005/8/layout/vList2"/>
    <dgm:cxn modelId="{E9EB41A8-9B4E-4232-B24A-DC528C017488}" type="presParOf" srcId="{7F183027-7348-4D4E-81A0-96BCBC8EEB4B}" destId="{82DDF9D7-B03F-4282-8EA4-3CB55533BE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FA88F05-93EF-41A8-BA33-89E54BB7A62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98C6362-2F5F-4A4B-B09B-0096BA43F853}">
      <dgm:prSet/>
      <dgm:spPr/>
      <dgm:t>
        <a:bodyPr/>
        <a:lstStyle/>
        <a:p>
          <a:pPr algn="l"/>
          <a:r>
            <a:rPr lang="en-IN" b="1"/>
            <a:t>Frontend:   </a:t>
          </a:r>
          <a:endParaRPr lang="en-IN"/>
        </a:p>
      </dgm:t>
    </dgm:pt>
    <dgm:pt modelId="{A43D555E-F60C-4609-82BE-C91A24B4EB19}" type="parTrans" cxnId="{CCBB54FB-D784-40DD-ADCD-BD7D0B3D5E7C}">
      <dgm:prSet/>
      <dgm:spPr/>
      <dgm:t>
        <a:bodyPr/>
        <a:lstStyle/>
        <a:p>
          <a:endParaRPr lang="en-IN"/>
        </a:p>
      </dgm:t>
    </dgm:pt>
    <dgm:pt modelId="{ABF626EB-C607-4433-B046-B6FCE26C22CB}" type="sibTrans" cxnId="{CCBB54FB-D784-40DD-ADCD-BD7D0B3D5E7C}">
      <dgm:prSet/>
      <dgm:spPr/>
      <dgm:t>
        <a:bodyPr/>
        <a:lstStyle/>
        <a:p>
          <a:endParaRPr lang="en-IN"/>
        </a:p>
      </dgm:t>
    </dgm:pt>
    <dgm:pt modelId="{D17BF64C-BD7B-41B8-AF1A-D18EAB8B1BD5}">
      <dgm:prSet/>
      <dgm:spPr/>
      <dgm:t>
        <a:bodyPr/>
        <a:lstStyle/>
        <a:p>
          <a:r>
            <a:rPr lang="en-IN"/>
            <a:t>- Web Application (React, Angular, or Vue.js)   </a:t>
          </a:r>
        </a:p>
      </dgm:t>
    </dgm:pt>
    <dgm:pt modelId="{95587A61-813C-44B0-9B4B-E18D85F6D757}" type="parTrans" cxnId="{B533708E-7242-4907-99EE-83A7FD297C2C}">
      <dgm:prSet/>
      <dgm:spPr/>
      <dgm:t>
        <a:bodyPr/>
        <a:lstStyle/>
        <a:p>
          <a:endParaRPr lang="en-IN"/>
        </a:p>
      </dgm:t>
    </dgm:pt>
    <dgm:pt modelId="{F392C03C-3B6A-4CC8-99E4-005EC46F7D6C}" type="sibTrans" cxnId="{B533708E-7242-4907-99EE-83A7FD297C2C}">
      <dgm:prSet/>
      <dgm:spPr/>
      <dgm:t>
        <a:bodyPr/>
        <a:lstStyle/>
        <a:p>
          <a:endParaRPr lang="en-IN"/>
        </a:p>
      </dgm:t>
    </dgm:pt>
    <dgm:pt modelId="{C2EF0C6C-2F65-498D-A4EA-9634B3168EDE}">
      <dgm:prSet/>
      <dgm:spPr/>
      <dgm:t>
        <a:bodyPr/>
        <a:lstStyle/>
        <a:p>
          <a:r>
            <a:rPr lang="en-IN"/>
            <a:t>- Mobile Application (Native iOS and Android or </a:t>
          </a:r>
        </a:p>
      </dgm:t>
    </dgm:pt>
    <dgm:pt modelId="{2D9BF837-ABF1-4F81-A9FB-768A5CDEB18F}" type="parTrans" cxnId="{68A27F6E-131E-47EA-B273-1850EF6E1EF8}">
      <dgm:prSet/>
      <dgm:spPr/>
      <dgm:t>
        <a:bodyPr/>
        <a:lstStyle/>
        <a:p>
          <a:endParaRPr lang="en-IN"/>
        </a:p>
      </dgm:t>
    </dgm:pt>
    <dgm:pt modelId="{88325651-C30A-48D2-B1CC-EC92B68C6C26}" type="sibTrans" cxnId="{68A27F6E-131E-47EA-B273-1850EF6E1EF8}">
      <dgm:prSet/>
      <dgm:spPr/>
      <dgm:t>
        <a:bodyPr/>
        <a:lstStyle/>
        <a:p>
          <a:endParaRPr lang="en-IN"/>
        </a:p>
      </dgm:t>
    </dgm:pt>
    <dgm:pt modelId="{5A66C27E-D1D6-40EE-ADDF-41453AD081EF}">
      <dgm:prSet/>
      <dgm:spPr/>
      <dgm:t>
        <a:bodyPr/>
        <a:lstStyle/>
        <a:p>
          <a:r>
            <a:rPr lang="en-IN"/>
            <a:t>Cross-platform)</a:t>
          </a:r>
        </a:p>
      </dgm:t>
    </dgm:pt>
    <dgm:pt modelId="{77647939-43BC-42FB-B9F7-5167B4238B29}" type="parTrans" cxnId="{20AF2BC9-F3F0-40ED-871B-A4F7DA7B3B46}">
      <dgm:prSet/>
      <dgm:spPr/>
      <dgm:t>
        <a:bodyPr/>
        <a:lstStyle/>
        <a:p>
          <a:endParaRPr lang="en-IN"/>
        </a:p>
      </dgm:t>
    </dgm:pt>
    <dgm:pt modelId="{DB114F80-DCD0-4A1D-A76D-A06211F7EA10}" type="sibTrans" cxnId="{20AF2BC9-F3F0-40ED-871B-A4F7DA7B3B46}">
      <dgm:prSet/>
      <dgm:spPr/>
      <dgm:t>
        <a:bodyPr/>
        <a:lstStyle/>
        <a:p>
          <a:endParaRPr lang="en-IN"/>
        </a:p>
      </dgm:t>
    </dgm:pt>
    <dgm:pt modelId="{F626D2A5-5167-480D-B092-B96E0042E913}" type="pres">
      <dgm:prSet presAssocID="{DFA88F05-93EF-41A8-BA33-89E54BB7A625}" presName="Name0" presStyleCnt="0">
        <dgm:presLayoutVars>
          <dgm:dir/>
          <dgm:animLvl val="lvl"/>
          <dgm:resizeHandles val="exact"/>
        </dgm:presLayoutVars>
      </dgm:prSet>
      <dgm:spPr/>
    </dgm:pt>
    <dgm:pt modelId="{918242FA-7153-4999-920D-5F72CDAF1133}" type="pres">
      <dgm:prSet presAssocID="{A98C6362-2F5F-4A4B-B09B-0096BA43F853}" presName="linNode" presStyleCnt="0"/>
      <dgm:spPr/>
    </dgm:pt>
    <dgm:pt modelId="{2C888680-8933-40D6-A79D-E28F495C0FE2}" type="pres">
      <dgm:prSet presAssocID="{A98C6362-2F5F-4A4B-B09B-0096BA43F85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24C18B1-E511-4B80-BE7F-C5263ABFDB26}" type="pres">
      <dgm:prSet presAssocID="{ABF626EB-C607-4433-B046-B6FCE26C22CB}" presName="sp" presStyleCnt="0"/>
      <dgm:spPr/>
    </dgm:pt>
    <dgm:pt modelId="{1A57D4EF-9479-4A36-A0A6-DE81B2846430}" type="pres">
      <dgm:prSet presAssocID="{D17BF64C-BD7B-41B8-AF1A-D18EAB8B1BD5}" presName="linNode" presStyleCnt="0"/>
      <dgm:spPr/>
    </dgm:pt>
    <dgm:pt modelId="{8CE6ECDF-ADA2-4145-842A-8FC5DF89BE2D}" type="pres">
      <dgm:prSet presAssocID="{D17BF64C-BD7B-41B8-AF1A-D18EAB8B1BD5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6333EE8-6FAC-41AC-9021-BDDD6CF238AE}" type="pres">
      <dgm:prSet presAssocID="{F392C03C-3B6A-4CC8-99E4-005EC46F7D6C}" presName="sp" presStyleCnt="0"/>
      <dgm:spPr/>
    </dgm:pt>
    <dgm:pt modelId="{7AFB183B-7AC8-4EBB-9342-614670CB350D}" type="pres">
      <dgm:prSet presAssocID="{C2EF0C6C-2F65-498D-A4EA-9634B3168EDE}" presName="linNode" presStyleCnt="0"/>
      <dgm:spPr/>
    </dgm:pt>
    <dgm:pt modelId="{0B6FE60B-FDA5-41BF-AB97-A8344752B753}" type="pres">
      <dgm:prSet presAssocID="{C2EF0C6C-2F65-498D-A4EA-9634B3168EDE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3F0DB9F-2AB7-4B5C-B480-EF1F574E9BD6}" type="pres">
      <dgm:prSet presAssocID="{88325651-C30A-48D2-B1CC-EC92B68C6C26}" presName="sp" presStyleCnt="0"/>
      <dgm:spPr/>
    </dgm:pt>
    <dgm:pt modelId="{A7F4DF43-F5F7-49FA-BD6E-C780F826375F}" type="pres">
      <dgm:prSet presAssocID="{5A66C27E-D1D6-40EE-ADDF-41453AD081EF}" presName="linNode" presStyleCnt="0"/>
      <dgm:spPr/>
    </dgm:pt>
    <dgm:pt modelId="{C4E60E19-E6F6-463B-8173-EEB8E50F8019}" type="pres">
      <dgm:prSet presAssocID="{5A66C27E-D1D6-40EE-ADDF-41453AD081E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565F2D3D-A477-445A-9173-5CF281785583}" type="presOf" srcId="{A98C6362-2F5F-4A4B-B09B-0096BA43F853}" destId="{2C888680-8933-40D6-A79D-E28F495C0FE2}" srcOrd="0" destOrd="0" presId="urn:microsoft.com/office/officeart/2005/8/layout/vList5"/>
    <dgm:cxn modelId="{68A27F6E-131E-47EA-B273-1850EF6E1EF8}" srcId="{DFA88F05-93EF-41A8-BA33-89E54BB7A625}" destId="{C2EF0C6C-2F65-498D-A4EA-9634B3168EDE}" srcOrd="2" destOrd="0" parTransId="{2D9BF837-ABF1-4F81-A9FB-768A5CDEB18F}" sibTransId="{88325651-C30A-48D2-B1CC-EC92B68C6C26}"/>
    <dgm:cxn modelId="{A7B01957-8E95-4F36-B5CA-EEC249E40B77}" type="presOf" srcId="{D17BF64C-BD7B-41B8-AF1A-D18EAB8B1BD5}" destId="{8CE6ECDF-ADA2-4145-842A-8FC5DF89BE2D}" srcOrd="0" destOrd="0" presId="urn:microsoft.com/office/officeart/2005/8/layout/vList5"/>
    <dgm:cxn modelId="{13E6C87D-7C09-41DD-A80C-33801D7B948E}" type="presOf" srcId="{5A66C27E-D1D6-40EE-ADDF-41453AD081EF}" destId="{C4E60E19-E6F6-463B-8173-EEB8E50F8019}" srcOrd="0" destOrd="0" presId="urn:microsoft.com/office/officeart/2005/8/layout/vList5"/>
    <dgm:cxn modelId="{23AC8A82-1758-49AF-BDCD-128CC5B64562}" type="presOf" srcId="{DFA88F05-93EF-41A8-BA33-89E54BB7A625}" destId="{F626D2A5-5167-480D-B092-B96E0042E913}" srcOrd="0" destOrd="0" presId="urn:microsoft.com/office/officeart/2005/8/layout/vList5"/>
    <dgm:cxn modelId="{E1AACA8A-2116-488B-B89D-EBA1C23D6DBA}" type="presOf" srcId="{C2EF0C6C-2F65-498D-A4EA-9634B3168EDE}" destId="{0B6FE60B-FDA5-41BF-AB97-A8344752B753}" srcOrd="0" destOrd="0" presId="urn:microsoft.com/office/officeart/2005/8/layout/vList5"/>
    <dgm:cxn modelId="{B533708E-7242-4907-99EE-83A7FD297C2C}" srcId="{DFA88F05-93EF-41A8-BA33-89E54BB7A625}" destId="{D17BF64C-BD7B-41B8-AF1A-D18EAB8B1BD5}" srcOrd="1" destOrd="0" parTransId="{95587A61-813C-44B0-9B4B-E18D85F6D757}" sibTransId="{F392C03C-3B6A-4CC8-99E4-005EC46F7D6C}"/>
    <dgm:cxn modelId="{20AF2BC9-F3F0-40ED-871B-A4F7DA7B3B46}" srcId="{DFA88F05-93EF-41A8-BA33-89E54BB7A625}" destId="{5A66C27E-D1D6-40EE-ADDF-41453AD081EF}" srcOrd="3" destOrd="0" parTransId="{77647939-43BC-42FB-B9F7-5167B4238B29}" sibTransId="{DB114F80-DCD0-4A1D-A76D-A06211F7EA10}"/>
    <dgm:cxn modelId="{CCBB54FB-D784-40DD-ADCD-BD7D0B3D5E7C}" srcId="{DFA88F05-93EF-41A8-BA33-89E54BB7A625}" destId="{A98C6362-2F5F-4A4B-B09B-0096BA43F853}" srcOrd="0" destOrd="0" parTransId="{A43D555E-F60C-4609-82BE-C91A24B4EB19}" sibTransId="{ABF626EB-C607-4433-B046-B6FCE26C22CB}"/>
    <dgm:cxn modelId="{10368D91-95C7-4351-BE5C-EEE56AF618F3}" type="presParOf" srcId="{F626D2A5-5167-480D-B092-B96E0042E913}" destId="{918242FA-7153-4999-920D-5F72CDAF1133}" srcOrd="0" destOrd="0" presId="urn:microsoft.com/office/officeart/2005/8/layout/vList5"/>
    <dgm:cxn modelId="{111174A5-6BBE-427B-A990-93B23D10CE75}" type="presParOf" srcId="{918242FA-7153-4999-920D-5F72CDAF1133}" destId="{2C888680-8933-40D6-A79D-E28F495C0FE2}" srcOrd="0" destOrd="0" presId="urn:microsoft.com/office/officeart/2005/8/layout/vList5"/>
    <dgm:cxn modelId="{BAF68685-81AF-41F5-B7BA-E5076070DE9A}" type="presParOf" srcId="{F626D2A5-5167-480D-B092-B96E0042E913}" destId="{A24C18B1-E511-4B80-BE7F-C5263ABFDB26}" srcOrd="1" destOrd="0" presId="urn:microsoft.com/office/officeart/2005/8/layout/vList5"/>
    <dgm:cxn modelId="{D70E7ED3-4447-4C37-B36D-E333BC133E5E}" type="presParOf" srcId="{F626D2A5-5167-480D-B092-B96E0042E913}" destId="{1A57D4EF-9479-4A36-A0A6-DE81B2846430}" srcOrd="2" destOrd="0" presId="urn:microsoft.com/office/officeart/2005/8/layout/vList5"/>
    <dgm:cxn modelId="{F122A499-4790-4C87-908E-191FC9D9A902}" type="presParOf" srcId="{1A57D4EF-9479-4A36-A0A6-DE81B2846430}" destId="{8CE6ECDF-ADA2-4145-842A-8FC5DF89BE2D}" srcOrd="0" destOrd="0" presId="urn:microsoft.com/office/officeart/2005/8/layout/vList5"/>
    <dgm:cxn modelId="{EE9EA6A6-E18D-426C-BCB5-939679BB8A8C}" type="presParOf" srcId="{F626D2A5-5167-480D-B092-B96E0042E913}" destId="{06333EE8-6FAC-41AC-9021-BDDD6CF238AE}" srcOrd="3" destOrd="0" presId="urn:microsoft.com/office/officeart/2005/8/layout/vList5"/>
    <dgm:cxn modelId="{173912D4-BD4B-4FFE-A676-B57B0F3A6DA0}" type="presParOf" srcId="{F626D2A5-5167-480D-B092-B96E0042E913}" destId="{7AFB183B-7AC8-4EBB-9342-614670CB350D}" srcOrd="4" destOrd="0" presId="urn:microsoft.com/office/officeart/2005/8/layout/vList5"/>
    <dgm:cxn modelId="{821A26E2-1580-4D29-9EDE-627BF2B066F5}" type="presParOf" srcId="{7AFB183B-7AC8-4EBB-9342-614670CB350D}" destId="{0B6FE60B-FDA5-41BF-AB97-A8344752B753}" srcOrd="0" destOrd="0" presId="urn:microsoft.com/office/officeart/2005/8/layout/vList5"/>
    <dgm:cxn modelId="{CCA70E39-F05F-4D84-A885-DC0AE36D27CA}" type="presParOf" srcId="{F626D2A5-5167-480D-B092-B96E0042E913}" destId="{83F0DB9F-2AB7-4B5C-B480-EF1F574E9BD6}" srcOrd="5" destOrd="0" presId="urn:microsoft.com/office/officeart/2005/8/layout/vList5"/>
    <dgm:cxn modelId="{C7DE9FE2-3F82-434E-9314-AD754E84F207}" type="presParOf" srcId="{F626D2A5-5167-480D-B092-B96E0042E913}" destId="{A7F4DF43-F5F7-49FA-BD6E-C780F826375F}" srcOrd="6" destOrd="0" presId="urn:microsoft.com/office/officeart/2005/8/layout/vList5"/>
    <dgm:cxn modelId="{B8839DC7-F8FE-43B2-BE1D-321230BA5434}" type="presParOf" srcId="{A7F4DF43-F5F7-49FA-BD6E-C780F826375F}" destId="{C4E60E19-E6F6-463B-8173-EEB8E50F801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60B9F-9D73-48FF-8CA8-704B39EAF755}">
      <dsp:nvSpPr>
        <dsp:cNvPr id="0" name=""/>
        <dsp:cNvSpPr/>
      </dsp:nvSpPr>
      <dsp:spPr>
        <a:xfrm>
          <a:off x="2175399" y="0"/>
          <a:ext cx="2350922" cy="400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Frontend:</a:t>
          </a:r>
          <a:endParaRPr lang="en-IN" sz="2000" kern="1200"/>
        </a:p>
      </dsp:txBody>
      <dsp:txXfrm>
        <a:off x="2194931" y="19532"/>
        <a:ext cx="2311858" cy="3610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2E77D-55FC-40BD-93FD-73F7013D08B3}">
      <dsp:nvSpPr>
        <dsp:cNvPr id="0" name=""/>
        <dsp:cNvSpPr/>
      </dsp:nvSpPr>
      <dsp:spPr>
        <a:xfrm>
          <a:off x="3215639" y="937"/>
          <a:ext cx="3617595" cy="451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Backend:    </a:t>
          </a:r>
          <a:endParaRPr lang="en-IN" sz="1400" kern="1200" dirty="0"/>
        </a:p>
      </dsp:txBody>
      <dsp:txXfrm>
        <a:off x="3237655" y="22953"/>
        <a:ext cx="3573563" cy="406977"/>
      </dsp:txXfrm>
    </dsp:sp>
    <dsp:sp modelId="{522828F1-4B61-497F-B8CA-F23000ACE81F}">
      <dsp:nvSpPr>
        <dsp:cNvPr id="0" name=""/>
        <dsp:cNvSpPr/>
      </dsp:nvSpPr>
      <dsp:spPr>
        <a:xfrm>
          <a:off x="3215639" y="474497"/>
          <a:ext cx="3617595" cy="451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API Gateway (Node.js, Python, or Ruby)    </a:t>
          </a:r>
        </a:p>
      </dsp:txBody>
      <dsp:txXfrm>
        <a:off x="3237655" y="496513"/>
        <a:ext cx="3573563" cy="406977"/>
      </dsp:txXfrm>
    </dsp:sp>
    <dsp:sp modelId="{67E05221-E9E2-484F-BAAB-35BE1ED67F04}">
      <dsp:nvSpPr>
        <dsp:cNvPr id="0" name=""/>
        <dsp:cNvSpPr/>
      </dsp:nvSpPr>
      <dsp:spPr>
        <a:xfrm>
          <a:off x="3215639" y="948058"/>
          <a:ext cx="3617595" cy="451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Application Server (Node.js, Python, or Ruby)  </a:t>
          </a:r>
        </a:p>
      </dsp:txBody>
      <dsp:txXfrm>
        <a:off x="3237655" y="970074"/>
        <a:ext cx="3573563" cy="406977"/>
      </dsp:txXfrm>
    </dsp:sp>
    <dsp:sp modelId="{DF71A4FA-6678-4BD3-B764-80F4289E0631}">
      <dsp:nvSpPr>
        <dsp:cNvPr id="0" name=""/>
        <dsp:cNvSpPr/>
      </dsp:nvSpPr>
      <dsp:spPr>
        <a:xfrm>
          <a:off x="3215639" y="1421618"/>
          <a:ext cx="3617595" cy="4510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Database (Relational or NoSQL)</a:t>
          </a:r>
        </a:p>
      </dsp:txBody>
      <dsp:txXfrm>
        <a:off x="3237655" y="1443634"/>
        <a:ext cx="3573563" cy="4069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45F24-561F-4F87-8DAD-0C68BA5BE7FF}">
      <dsp:nvSpPr>
        <dsp:cNvPr id="0" name=""/>
        <dsp:cNvSpPr/>
      </dsp:nvSpPr>
      <dsp:spPr>
        <a:xfrm>
          <a:off x="0" y="62234"/>
          <a:ext cx="4615815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AI/ML Module:   </a:t>
          </a:r>
          <a:endParaRPr lang="en-IN" sz="1400" kern="1200"/>
        </a:p>
      </dsp:txBody>
      <dsp:txXfrm>
        <a:off x="27149" y="89383"/>
        <a:ext cx="4561517" cy="501854"/>
      </dsp:txXfrm>
    </dsp:sp>
    <dsp:sp modelId="{F278BDC9-AACC-4D7E-94BB-DA508DB5963E}">
      <dsp:nvSpPr>
        <dsp:cNvPr id="0" name=""/>
        <dsp:cNvSpPr/>
      </dsp:nvSpPr>
      <dsp:spPr>
        <a:xfrm>
          <a:off x="0" y="658706"/>
          <a:ext cx="4615815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Machine Learning Framework (TensorFlow, </a:t>
          </a:r>
          <a:r>
            <a:rPr lang="en-IN" sz="1400" kern="1200" dirty="0" err="1"/>
            <a:t>PyTorch</a:t>
          </a:r>
          <a:r>
            <a:rPr lang="en-IN" sz="1400" kern="1200" dirty="0"/>
            <a:t>, or Scikit-learn)  </a:t>
          </a:r>
        </a:p>
      </dsp:txBody>
      <dsp:txXfrm>
        <a:off x="27149" y="685855"/>
        <a:ext cx="4561517" cy="501854"/>
      </dsp:txXfrm>
    </dsp:sp>
    <dsp:sp modelId="{D098FB41-0EAC-46BF-8074-732CC467A903}">
      <dsp:nvSpPr>
        <dsp:cNvPr id="0" name=""/>
        <dsp:cNvSpPr/>
      </dsp:nvSpPr>
      <dsp:spPr>
        <a:xfrm>
          <a:off x="0" y="1255179"/>
          <a:ext cx="4615815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Natural Language Processing (NLP) Library (NLTK, </a:t>
          </a:r>
          <a:r>
            <a:rPr lang="en-IN" sz="1400" kern="1200" dirty="0" err="1"/>
            <a:t>spaCy</a:t>
          </a:r>
          <a:r>
            <a:rPr lang="en-IN" sz="1400" kern="1200" dirty="0"/>
            <a:t>, or Stanford </a:t>
          </a:r>
          <a:r>
            <a:rPr lang="en-IN" sz="1400" kern="1200" dirty="0" err="1"/>
            <a:t>CoreNLP</a:t>
          </a:r>
          <a:r>
            <a:rPr lang="en-IN" sz="1400" kern="1200" dirty="0"/>
            <a:t>)</a:t>
          </a:r>
        </a:p>
      </dsp:txBody>
      <dsp:txXfrm>
        <a:off x="27149" y="1282328"/>
        <a:ext cx="4561517" cy="5018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B6CBE0-63D7-45CF-A1C4-17674B6FC3CA}">
      <dsp:nvSpPr>
        <dsp:cNvPr id="0" name=""/>
        <dsp:cNvSpPr/>
      </dsp:nvSpPr>
      <dsp:spPr>
        <a:xfrm>
          <a:off x="0" y="398629"/>
          <a:ext cx="54101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Database:  </a:t>
          </a:r>
          <a:endParaRPr lang="en-IN" sz="1600" kern="1200"/>
        </a:p>
      </dsp:txBody>
      <dsp:txXfrm>
        <a:off x="18734" y="417363"/>
        <a:ext cx="5372731" cy="346292"/>
      </dsp:txXfrm>
    </dsp:sp>
    <dsp:sp modelId="{C8436ED6-00BD-4968-859B-AFFA46BDC230}">
      <dsp:nvSpPr>
        <dsp:cNvPr id="0" name=""/>
        <dsp:cNvSpPr/>
      </dsp:nvSpPr>
      <dsp:spPr>
        <a:xfrm>
          <a:off x="0" y="812144"/>
          <a:ext cx="54101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User Data (profile, progress, and feedback)    </a:t>
          </a:r>
        </a:p>
      </dsp:txBody>
      <dsp:txXfrm>
        <a:off x="18734" y="830878"/>
        <a:ext cx="5372731" cy="346292"/>
      </dsp:txXfrm>
    </dsp:sp>
    <dsp:sp modelId="{910DC012-F90E-4C1D-A3F8-14E7DC8088E6}">
      <dsp:nvSpPr>
        <dsp:cNvPr id="0" name=""/>
        <dsp:cNvSpPr/>
      </dsp:nvSpPr>
      <dsp:spPr>
        <a:xfrm>
          <a:off x="0" y="1241984"/>
          <a:ext cx="54101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Content Data (learning materials, assessments, and scenarios)</a:t>
          </a:r>
        </a:p>
      </dsp:txBody>
      <dsp:txXfrm>
        <a:off x="18734" y="1260718"/>
        <a:ext cx="5372731" cy="34629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71110F-C867-49F4-AFC5-DAEFD5186B5A}">
      <dsp:nvSpPr>
        <dsp:cNvPr id="0" name=""/>
        <dsp:cNvSpPr/>
      </dsp:nvSpPr>
      <dsp:spPr>
        <a:xfrm>
          <a:off x="85060" y="0"/>
          <a:ext cx="4135374" cy="31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User Management</a:t>
          </a:r>
          <a:r>
            <a:rPr lang="en-IN" sz="1600" kern="1200"/>
            <a:t>:   </a:t>
          </a:r>
        </a:p>
      </dsp:txBody>
      <dsp:txXfrm>
        <a:off x="100597" y="15537"/>
        <a:ext cx="4104300" cy="287211"/>
      </dsp:txXfrm>
    </dsp:sp>
    <dsp:sp modelId="{D99BF1FC-079B-4A25-AE9F-803F45E6F36C}">
      <dsp:nvSpPr>
        <dsp:cNvPr id="0" name=""/>
        <dsp:cNvSpPr/>
      </dsp:nvSpPr>
      <dsp:spPr>
        <a:xfrm>
          <a:off x="109789" y="615248"/>
          <a:ext cx="4135374" cy="31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Registration and Login        </a:t>
          </a:r>
        </a:p>
      </dsp:txBody>
      <dsp:txXfrm>
        <a:off x="125326" y="630785"/>
        <a:ext cx="4104300" cy="287211"/>
      </dsp:txXfrm>
    </dsp:sp>
    <dsp:sp modelId="{2F216086-C8E5-45BE-B2F6-534520582982}">
      <dsp:nvSpPr>
        <dsp:cNvPr id="0" name=""/>
        <dsp:cNvSpPr/>
      </dsp:nvSpPr>
      <dsp:spPr>
        <a:xfrm>
          <a:off x="109789" y="949447"/>
          <a:ext cx="4135374" cy="31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Profile Management    </a:t>
          </a:r>
        </a:p>
      </dsp:txBody>
      <dsp:txXfrm>
        <a:off x="125326" y="964984"/>
        <a:ext cx="4104300" cy="287211"/>
      </dsp:txXfrm>
    </dsp:sp>
    <dsp:sp modelId="{CBBCD8C2-7ABF-4AF9-AE0B-E62A7A93FE14}">
      <dsp:nvSpPr>
        <dsp:cNvPr id="0" name=""/>
        <dsp:cNvSpPr/>
      </dsp:nvSpPr>
      <dsp:spPr>
        <a:xfrm>
          <a:off x="109789" y="1283647"/>
          <a:ext cx="4135374" cy="31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Progress Tracking</a:t>
          </a:r>
        </a:p>
      </dsp:txBody>
      <dsp:txXfrm>
        <a:off x="125326" y="1299184"/>
        <a:ext cx="4104300" cy="287211"/>
      </dsp:txXfrm>
    </dsp:sp>
    <dsp:sp modelId="{B536F72E-1DB5-40E1-BE66-D8C7B86959BF}">
      <dsp:nvSpPr>
        <dsp:cNvPr id="0" name=""/>
        <dsp:cNvSpPr/>
      </dsp:nvSpPr>
      <dsp:spPr>
        <a:xfrm>
          <a:off x="96018" y="2358736"/>
          <a:ext cx="4135374" cy="31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Learning Path Management</a:t>
          </a:r>
          <a:r>
            <a:rPr lang="en-IN" sz="1600" kern="1200"/>
            <a:t>:    </a:t>
          </a:r>
        </a:p>
      </dsp:txBody>
      <dsp:txXfrm>
        <a:off x="111555" y="2374273"/>
        <a:ext cx="4104300" cy="287211"/>
      </dsp:txXfrm>
    </dsp:sp>
    <dsp:sp modelId="{84ED04FC-8D29-4BBD-A6AB-78FF411487E6}">
      <dsp:nvSpPr>
        <dsp:cNvPr id="0" name=""/>
        <dsp:cNvSpPr/>
      </dsp:nvSpPr>
      <dsp:spPr>
        <a:xfrm>
          <a:off x="98830" y="3029703"/>
          <a:ext cx="4135374" cy="31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Skill Assessment    </a:t>
          </a:r>
        </a:p>
      </dsp:txBody>
      <dsp:txXfrm>
        <a:off x="114367" y="3045240"/>
        <a:ext cx="4104300" cy="287211"/>
      </dsp:txXfrm>
    </dsp:sp>
    <dsp:sp modelId="{A28DDC9F-7FE1-4E34-B84D-4F8E78839665}">
      <dsp:nvSpPr>
        <dsp:cNvPr id="0" name=""/>
        <dsp:cNvSpPr/>
      </dsp:nvSpPr>
      <dsp:spPr>
        <a:xfrm>
          <a:off x="98830" y="3420033"/>
          <a:ext cx="4135374" cy="31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Personalized Learning Paths    </a:t>
          </a:r>
        </a:p>
      </dsp:txBody>
      <dsp:txXfrm>
        <a:off x="114367" y="3435570"/>
        <a:ext cx="4104300" cy="287211"/>
      </dsp:txXfrm>
    </dsp:sp>
    <dsp:sp modelId="{EC71D5B3-52E9-4DE5-99A6-2816ABAD5853}">
      <dsp:nvSpPr>
        <dsp:cNvPr id="0" name=""/>
        <dsp:cNvSpPr/>
      </dsp:nvSpPr>
      <dsp:spPr>
        <a:xfrm>
          <a:off x="98830" y="3799136"/>
          <a:ext cx="4135374" cy="31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Content Recommendations</a:t>
          </a:r>
        </a:p>
      </dsp:txBody>
      <dsp:txXfrm>
        <a:off x="114367" y="3814673"/>
        <a:ext cx="4104300" cy="287211"/>
      </dsp:txXfrm>
    </dsp:sp>
    <dsp:sp modelId="{7D7A3665-0036-4E6F-ACF9-61A4120430CC}">
      <dsp:nvSpPr>
        <dsp:cNvPr id="0" name=""/>
        <dsp:cNvSpPr/>
      </dsp:nvSpPr>
      <dsp:spPr>
        <a:xfrm>
          <a:off x="6454611" y="9522"/>
          <a:ext cx="4135374" cy="31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Content Management:    </a:t>
          </a:r>
          <a:endParaRPr lang="en-IN" sz="1600" kern="1200"/>
        </a:p>
      </dsp:txBody>
      <dsp:txXfrm>
        <a:off x="6470148" y="25059"/>
        <a:ext cx="4104300" cy="287211"/>
      </dsp:txXfrm>
    </dsp:sp>
    <dsp:sp modelId="{A777DB44-763E-4EF7-9AC4-75FB11E88E32}">
      <dsp:nvSpPr>
        <dsp:cNvPr id="0" name=""/>
        <dsp:cNvSpPr/>
      </dsp:nvSpPr>
      <dsp:spPr>
        <a:xfrm>
          <a:off x="6487280" y="652519"/>
          <a:ext cx="4135374" cy="31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Learning Materials (videos, articles, and quizzes)   </a:t>
          </a:r>
        </a:p>
      </dsp:txBody>
      <dsp:txXfrm>
        <a:off x="6502817" y="668056"/>
        <a:ext cx="4104300" cy="287211"/>
      </dsp:txXfrm>
    </dsp:sp>
    <dsp:sp modelId="{27D71D5E-430F-465D-A290-F98FF5C3AD26}">
      <dsp:nvSpPr>
        <dsp:cNvPr id="0" name=""/>
        <dsp:cNvSpPr/>
      </dsp:nvSpPr>
      <dsp:spPr>
        <a:xfrm>
          <a:off x="6487280" y="986719"/>
          <a:ext cx="4135374" cy="31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Assessments and Feedback    </a:t>
          </a:r>
        </a:p>
      </dsp:txBody>
      <dsp:txXfrm>
        <a:off x="6502817" y="1002256"/>
        <a:ext cx="4104300" cy="287211"/>
      </dsp:txXfrm>
    </dsp:sp>
    <dsp:sp modelId="{7CC89B9D-E759-4DBB-B94B-1C5258F15B84}">
      <dsp:nvSpPr>
        <dsp:cNvPr id="0" name=""/>
        <dsp:cNvSpPr/>
      </dsp:nvSpPr>
      <dsp:spPr>
        <a:xfrm>
          <a:off x="6487280" y="1320918"/>
          <a:ext cx="4135374" cy="31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Interactive Scenarios</a:t>
          </a:r>
        </a:p>
      </dsp:txBody>
      <dsp:txXfrm>
        <a:off x="6502817" y="1336455"/>
        <a:ext cx="4104300" cy="287211"/>
      </dsp:txXfrm>
    </dsp:sp>
    <dsp:sp modelId="{80D625B3-A61F-42C2-BA53-10F245110E6B}">
      <dsp:nvSpPr>
        <dsp:cNvPr id="0" name=""/>
        <dsp:cNvSpPr/>
      </dsp:nvSpPr>
      <dsp:spPr>
        <a:xfrm>
          <a:off x="6487280" y="2383081"/>
          <a:ext cx="4135374" cy="31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AI/ML Module:    </a:t>
          </a:r>
          <a:endParaRPr lang="en-IN" sz="1600" kern="1200" dirty="0"/>
        </a:p>
      </dsp:txBody>
      <dsp:txXfrm>
        <a:off x="6502817" y="2398618"/>
        <a:ext cx="4104300" cy="287211"/>
      </dsp:txXfrm>
    </dsp:sp>
    <dsp:sp modelId="{C909576C-34B4-413D-8D75-B802EA8778F3}">
      <dsp:nvSpPr>
        <dsp:cNvPr id="0" name=""/>
        <dsp:cNvSpPr/>
      </dsp:nvSpPr>
      <dsp:spPr>
        <a:xfrm>
          <a:off x="6487280" y="3031607"/>
          <a:ext cx="4135374" cy="31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Skill Assessment and Prediction    </a:t>
          </a:r>
        </a:p>
      </dsp:txBody>
      <dsp:txXfrm>
        <a:off x="6502817" y="3047144"/>
        <a:ext cx="4104300" cy="287211"/>
      </dsp:txXfrm>
    </dsp:sp>
    <dsp:sp modelId="{77069F5A-4870-439B-ACC8-648A780275EC}">
      <dsp:nvSpPr>
        <dsp:cNvPr id="0" name=""/>
        <dsp:cNvSpPr/>
      </dsp:nvSpPr>
      <dsp:spPr>
        <a:xfrm>
          <a:off x="6487280" y="3410710"/>
          <a:ext cx="4135374" cy="31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Content Recommendations    </a:t>
          </a:r>
        </a:p>
      </dsp:txBody>
      <dsp:txXfrm>
        <a:off x="6502817" y="3426247"/>
        <a:ext cx="4104300" cy="287211"/>
      </dsp:txXfrm>
    </dsp:sp>
    <dsp:sp modelId="{6CEC8AE3-6E62-4550-A4E9-0492005F4696}">
      <dsp:nvSpPr>
        <dsp:cNvPr id="0" name=""/>
        <dsp:cNvSpPr/>
      </dsp:nvSpPr>
      <dsp:spPr>
        <a:xfrm>
          <a:off x="6487280" y="3801039"/>
          <a:ext cx="4135374" cy="3182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Sentiment Analysis and Feedback</a:t>
          </a:r>
        </a:p>
      </dsp:txBody>
      <dsp:txXfrm>
        <a:off x="6502817" y="3816576"/>
        <a:ext cx="4104300" cy="28721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D63676-0F71-4594-A37B-9DF1DCBE5E21}">
      <dsp:nvSpPr>
        <dsp:cNvPr id="0" name=""/>
        <dsp:cNvSpPr/>
      </dsp:nvSpPr>
      <dsp:spPr>
        <a:xfrm>
          <a:off x="0" y="78986"/>
          <a:ext cx="10469880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Cloud-based infrastructure: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 </a:t>
          </a:r>
          <a:r>
            <a:rPr lang="en-IN" sz="1700" kern="1200" dirty="0"/>
            <a:t>Use cloud providers like AWS, Azure, or Google Cloud to scale resources up or down as needed.</a:t>
          </a:r>
        </a:p>
      </dsp:txBody>
      <dsp:txXfrm>
        <a:off x="37867" y="116853"/>
        <a:ext cx="10394146" cy="699976"/>
      </dsp:txXfrm>
    </dsp:sp>
    <dsp:sp modelId="{F9DE0037-943D-4C4A-BC08-DC55B184919A}">
      <dsp:nvSpPr>
        <dsp:cNvPr id="0" name=""/>
        <dsp:cNvSpPr/>
      </dsp:nvSpPr>
      <dsp:spPr>
        <a:xfrm>
          <a:off x="0" y="903656"/>
          <a:ext cx="10469880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Containerization: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Utilize containerization (e.g., Docker) to ensure consistent deployment and scaling. </a:t>
          </a:r>
        </a:p>
      </dsp:txBody>
      <dsp:txXfrm>
        <a:off x="37867" y="941523"/>
        <a:ext cx="10394146" cy="699976"/>
      </dsp:txXfrm>
    </dsp:sp>
    <dsp:sp modelId="{04B63AA8-DE81-4AA9-954B-81B541BE8FC9}">
      <dsp:nvSpPr>
        <dsp:cNvPr id="0" name=""/>
        <dsp:cNvSpPr/>
      </dsp:nvSpPr>
      <dsp:spPr>
        <a:xfrm>
          <a:off x="0" y="1728326"/>
          <a:ext cx="10469880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Microservices architecture: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Design the application as a collection of microservices to enable independent scaling.</a:t>
          </a:r>
        </a:p>
      </dsp:txBody>
      <dsp:txXfrm>
        <a:off x="37867" y="1766193"/>
        <a:ext cx="10394146" cy="699976"/>
      </dsp:txXfrm>
    </dsp:sp>
    <dsp:sp modelId="{AEB8185A-AE1B-481A-923F-D09840377584}">
      <dsp:nvSpPr>
        <dsp:cNvPr id="0" name=""/>
        <dsp:cNvSpPr/>
      </dsp:nvSpPr>
      <dsp:spPr>
        <a:xfrm>
          <a:off x="0" y="2552996"/>
          <a:ext cx="10469880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Load balancing: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Implement load balancing to distribute traffic across multiple instances. </a:t>
          </a:r>
        </a:p>
      </dsp:txBody>
      <dsp:txXfrm>
        <a:off x="37867" y="2590863"/>
        <a:ext cx="10394146" cy="699976"/>
      </dsp:txXfrm>
    </dsp:sp>
    <dsp:sp modelId="{94E1C1BC-5533-4993-8DB0-A9535005CF40}">
      <dsp:nvSpPr>
        <dsp:cNvPr id="0" name=""/>
        <dsp:cNvSpPr/>
      </dsp:nvSpPr>
      <dsp:spPr>
        <a:xfrm>
          <a:off x="0" y="3377666"/>
          <a:ext cx="10469880" cy="775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Auto-scaling: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Configure auto-scaling to automatically add or remove resources based on demand.</a:t>
          </a:r>
        </a:p>
      </dsp:txBody>
      <dsp:txXfrm>
        <a:off x="37867" y="3415533"/>
        <a:ext cx="10394146" cy="69997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3FBE7-5B2F-412A-A0FB-5CD22F2B4213}">
      <dsp:nvSpPr>
        <dsp:cNvPr id="0" name=""/>
        <dsp:cNvSpPr/>
      </dsp:nvSpPr>
      <dsp:spPr>
        <a:xfrm>
          <a:off x="32718" y="2778"/>
          <a:ext cx="3251388" cy="1950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 dirty="0" err="1"/>
            <a:t>Optimize</a:t>
          </a:r>
          <a:r>
            <a:rPr lang="fr-FR" sz="2000" b="1" kern="1200" dirty="0"/>
            <a:t> </a:t>
          </a:r>
          <a:r>
            <a:rPr lang="fr-FR" sz="2000" b="1" kern="1200" dirty="0" err="1"/>
            <a:t>database</a:t>
          </a:r>
          <a:r>
            <a:rPr lang="fr-FR" sz="2000" b="1" kern="1200" dirty="0"/>
            <a:t> </a:t>
          </a:r>
          <a:r>
            <a:rPr lang="fr-FR" sz="2000" b="1" kern="1200" dirty="0" err="1"/>
            <a:t>queries</a:t>
          </a:r>
          <a:r>
            <a:rPr lang="fr-FR" sz="2000" b="1" kern="1200" dirty="0"/>
            <a:t>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0" kern="1200" dirty="0" err="1"/>
            <a:t>Ensure</a:t>
          </a:r>
          <a:r>
            <a:rPr lang="fr-FR" sz="2000" b="0" kern="1200" dirty="0"/>
            <a:t> efficient </a:t>
          </a:r>
          <a:r>
            <a:rPr lang="fr-FR" sz="2000" b="0" kern="1200" dirty="0" err="1"/>
            <a:t>database</a:t>
          </a:r>
          <a:r>
            <a:rPr lang="fr-FR" sz="2000" b="0" kern="1200" dirty="0"/>
            <a:t> </a:t>
          </a:r>
          <a:r>
            <a:rPr lang="fr-FR" sz="2000" b="0" kern="1200" dirty="0" err="1"/>
            <a:t>queries</a:t>
          </a:r>
          <a:r>
            <a:rPr lang="fr-FR" sz="2000" b="0" kern="1200" dirty="0"/>
            <a:t> to </a:t>
          </a:r>
          <a:r>
            <a:rPr lang="fr-FR" sz="2000" b="0" kern="1200" dirty="0" err="1"/>
            <a:t>minimize</a:t>
          </a:r>
          <a:r>
            <a:rPr lang="fr-FR" sz="2000" b="0" kern="1200" dirty="0"/>
            <a:t> </a:t>
          </a:r>
          <a:r>
            <a:rPr lang="fr-FR" sz="2000" b="0" kern="1200" dirty="0" err="1"/>
            <a:t>latency</a:t>
          </a:r>
          <a:r>
            <a:rPr lang="fr-FR" sz="2000" b="1" kern="1200" dirty="0"/>
            <a:t>.</a:t>
          </a:r>
          <a:endParaRPr lang="en-IN" sz="2000" kern="1200" dirty="0"/>
        </a:p>
      </dsp:txBody>
      <dsp:txXfrm>
        <a:off x="32718" y="2778"/>
        <a:ext cx="3251388" cy="1950833"/>
      </dsp:txXfrm>
    </dsp:sp>
    <dsp:sp modelId="{A6ABA144-2E88-4E07-8E59-0D2C49233ADB}">
      <dsp:nvSpPr>
        <dsp:cNvPr id="0" name=""/>
        <dsp:cNvSpPr/>
      </dsp:nvSpPr>
      <dsp:spPr>
        <a:xfrm>
          <a:off x="3609245" y="2778"/>
          <a:ext cx="3251388" cy="1950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Use caching mechanisms: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Implement caching (e.g., Redis) to reduce database queries and improve response times.</a:t>
          </a:r>
          <a:r>
            <a:rPr lang="en-IN" sz="2000" kern="1200" dirty="0"/>
            <a:t> </a:t>
          </a:r>
        </a:p>
      </dsp:txBody>
      <dsp:txXfrm>
        <a:off x="3609245" y="2778"/>
        <a:ext cx="3251388" cy="1950833"/>
      </dsp:txXfrm>
    </dsp:sp>
    <dsp:sp modelId="{FE1FA3DC-C152-4522-B0B2-06FD10DC87CF}">
      <dsp:nvSpPr>
        <dsp:cNvPr id="0" name=""/>
        <dsp:cNvSpPr/>
      </dsp:nvSpPr>
      <dsp:spPr>
        <a:xfrm>
          <a:off x="7185773" y="2778"/>
          <a:ext cx="3251388" cy="1950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Optimize front-end performance: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</a:t>
          </a:r>
          <a:r>
            <a:rPr lang="en-US" sz="2000" b="0" kern="1200" dirty="0"/>
            <a:t>Minimize front-end load times through techniques like code splitting, lazy loading, and image optimization.</a:t>
          </a:r>
          <a:endParaRPr lang="en-IN" sz="2000" b="0" kern="1200" dirty="0"/>
        </a:p>
      </dsp:txBody>
      <dsp:txXfrm>
        <a:off x="7185773" y="2778"/>
        <a:ext cx="3251388" cy="1950833"/>
      </dsp:txXfrm>
    </dsp:sp>
    <dsp:sp modelId="{D3CCE5C9-944E-4EE9-9EDB-235835990771}">
      <dsp:nvSpPr>
        <dsp:cNvPr id="0" name=""/>
        <dsp:cNvSpPr/>
      </dsp:nvSpPr>
      <dsp:spPr>
        <a:xfrm>
          <a:off x="1820982" y="2278750"/>
          <a:ext cx="3251388" cy="1950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Use content delivery networks (CDNs):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</a:t>
          </a:r>
          <a:r>
            <a:rPr lang="en-US" sz="2000" b="0" kern="1200" dirty="0"/>
            <a:t>Distribute static content across CDNs to reduce latency.</a:t>
          </a:r>
          <a:endParaRPr lang="en-IN" sz="2000" b="0" kern="1200" dirty="0"/>
        </a:p>
      </dsp:txBody>
      <dsp:txXfrm>
        <a:off x="1820982" y="2278750"/>
        <a:ext cx="3251388" cy="1950833"/>
      </dsp:txXfrm>
    </dsp:sp>
    <dsp:sp modelId="{C9779A28-B965-4519-B03D-95B9F1A27744}">
      <dsp:nvSpPr>
        <dsp:cNvPr id="0" name=""/>
        <dsp:cNvSpPr/>
      </dsp:nvSpPr>
      <dsp:spPr>
        <a:xfrm>
          <a:off x="5397509" y="2278750"/>
          <a:ext cx="3251388" cy="1950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Monitor performance metrics</a:t>
          </a:r>
          <a:r>
            <a:rPr lang="en-US" sz="2000" b="0" kern="1200" dirty="0"/>
            <a:t>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Track key performance indicators (KPIs) like response times, error rates, and user engagement.</a:t>
          </a:r>
          <a:endParaRPr lang="en-IN" sz="2000" b="0" kern="1200" dirty="0"/>
        </a:p>
      </dsp:txBody>
      <dsp:txXfrm>
        <a:off x="5397509" y="2278750"/>
        <a:ext cx="3251388" cy="195083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F16A0-89ED-4B42-98CB-0165168163DD}">
      <dsp:nvSpPr>
        <dsp:cNvPr id="0" name=""/>
        <dsp:cNvSpPr/>
      </dsp:nvSpPr>
      <dsp:spPr>
        <a:xfrm>
          <a:off x="32718" y="2778"/>
          <a:ext cx="3251388" cy="1950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Authentication and authorization: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Implement robust authentication and authorization mechanisms to protect user data</a:t>
          </a:r>
          <a:r>
            <a:rPr lang="en-US" sz="2000" b="1" kern="1200" dirty="0"/>
            <a:t>.</a:t>
          </a:r>
          <a:endParaRPr lang="en-IN" sz="2000" kern="1200" dirty="0"/>
        </a:p>
      </dsp:txBody>
      <dsp:txXfrm>
        <a:off x="32718" y="2778"/>
        <a:ext cx="3251388" cy="1950833"/>
      </dsp:txXfrm>
    </dsp:sp>
    <dsp:sp modelId="{D562DE90-6C70-4707-AB85-8BE49A649ABA}">
      <dsp:nvSpPr>
        <dsp:cNvPr id="0" name=""/>
        <dsp:cNvSpPr/>
      </dsp:nvSpPr>
      <dsp:spPr>
        <a:xfrm>
          <a:off x="3609245" y="2778"/>
          <a:ext cx="3251388" cy="1950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Data encryption: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kern="1200" dirty="0"/>
            <a:t>Encrypt sensitive data both in transit (e.g., SSL/TLS) and at rest (e.g., encrypted databases).</a:t>
          </a:r>
        </a:p>
      </dsp:txBody>
      <dsp:txXfrm>
        <a:off x="3609245" y="2778"/>
        <a:ext cx="3251388" cy="1950833"/>
      </dsp:txXfrm>
    </dsp:sp>
    <dsp:sp modelId="{48CC428E-C110-4504-904B-801508E53180}">
      <dsp:nvSpPr>
        <dsp:cNvPr id="0" name=""/>
        <dsp:cNvSpPr/>
      </dsp:nvSpPr>
      <dsp:spPr>
        <a:xfrm>
          <a:off x="7185773" y="2778"/>
          <a:ext cx="3251388" cy="1950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Regular security audits and testing: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Perform regular security audits and penetration testing to identify vulnerabilities</a:t>
          </a:r>
          <a:r>
            <a:rPr lang="en-US" sz="2000" b="1" kern="1200" dirty="0"/>
            <a:t>.</a:t>
          </a:r>
          <a:endParaRPr lang="en-IN" sz="2000" b="0" kern="1200" dirty="0"/>
        </a:p>
      </dsp:txBody>
      <dsp:txXfrm>
        <a:off x="7185773" y="2778"/>
        <a:ext cx="3251388" cy="1950833"/>
      </dsp:txXfrm>
    </dsp:sp>
    <dsp:sp modelId="{81CA1CC8-CB42-4E0F-93BB-DB0650B0823A}">
      <dsp:nvSpPr>
        <dsp:cNvPr id="0" name=""/>
        <dsp:cNvSpPr/>
      </dsp:nvSpPr>
      <dsp:spPr>
        <a:xfrm>
          <a:off x="1820982" y="2278750"/>
          <a:ext cx="3251388" cy="1950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Compliance with regulations: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Ensure compliance with relevant regulations like GDPR, HIPAA, or CCPA</a:t>
          </a:r>
          <a:r>
            <a:rPr lang="en-US" sz="2000" b="1" kern="1200" dirty="0"/>
            <a:t>.</a:t>
          </a:r>
          <a:endParaRPr lang="en-IN" sz="2000" b="0" kern="1200" dirty="0"/>
        </a:p>
      </dsp:txBody>
      <dsp:txXfrm>
        <a:off x="1820982" y="2278750"/>
        <a:ext cx="3251388" cy="1950833"/>
      </dsp:txXfrm>
    </dsp:sp>
    <dsp:sp modelId="{D8265A0C-F5F4-4043-BD7C-4952E8FB9420}">
      <dsp:nvSpPr>
        <dsp:cNvPr id="0" name=""/>
        <dsp:cNvSpPr/>
      </dsp:nvSpPr>
      <dsp:spPr>
        <a:xfrm>
          <a:off x="5397509" y="2278750"/>
          <a:ext cx="3251388" cy="1950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Incident response plan: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Establish an incident response plan to quickly respond to security incidents</a:t>
          </a:r>
          <a:endParaRPr lang="en-IN" sz="2000" b="0" kern="1200" dirty="0"/>
        </a:p>
      </dsp:txBody>
      <dsp:txXfrm>
        <a:off x="5397509" y="2278750"/>
        <a:ext cx="3251388" cy="195083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F16A0-89ED-4B42-98CB-0165168163DD}">
      <dsp:nvSpPr>
        <dsp:cNvPr id="0" name=""/>
        <dsp:cNvSpPr/>
      </dsp:nvSpPr>
      <dsp:spPr>
        <a:xfrm>
          <a:off x="32718" y="2778"/>
          <a:ext cx="3251388" cy="1950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Intuitive Navigation: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Simple and consistent navigation to help users find what they need.</a:t>
          </a:r>
          <a:r>
            <a:rPr lang="en-US" sz="1800" b="0" kern="1200" dirty="0"/>
            <a:t>
</a:t>
          </a:r>
          <a:endParaRPr lang="en-IN" sz="1800" kern="1200" dirty="0"/>
        </a:p>
      </dsp:txBody>
      <dsp:txXfrm>
        <a:off x="32718" y="2778"/>
        <a:ext cx="3251388" cy="1950833"/>
      </dsp:txXfrm>
    </dsp:sp>
    <dsp:sp modelId="{D562DE90-6C70-4707-AB85-8BE49A649ABA}">
      <dsp:nvSpPr>
        <dsp:cNvPr id="0" name=""/>
        <dsp:cNvSpPr/>
      </dsp:nvSpPr>
      <dsp:spPr>
        <a:xfrm>
          <a:off x="3609245" y="2778"/>
          <a:ext cx="3251388" cy="1950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Clear Content Structure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Organize content in a logical and easy-to-follow manner.</a:t>
          </a:r>
          <a:endParaRPr lang="en-IN" sz="2000" b="0" kern="1200" dirty="0"/>
        </a:p>
      </dsp:txBody>
      <dsp:txXfrm>
        <a:off x="3609245" y="2778"/>
        <a:ext cx="3251388" cy="1950833"/>
      </dsp:txXfrm>
    </dsp:sp>
    <dsp:sp modelId="{48CC428E-C110-4504-904B-801508E53180}">
      <dsp:nvSpPr>
        <dsp:cNvPr id="0" name=""/>
        <dsp:cNvSpPr/>
      </dsp:nvSpPr>
      <dsp:spPr>
        <a:xfrm>
          <a:off x="7185773" y="2778"/>
          <a:ext cx="3251388" cy="1950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 </a:t>
          </a:r>
          <a:r>
            <a:rPr lang="en-IN" sz="2300" b="1" kern="1200" dirty="0"/>
            <a:t>Engaging Visual Design: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 </a:t>
          </a:r>
          <a:r>
            <a:rPr lang="en-US" sz="2000" b="0" kern="1200" dirty="0"/>
            <a:t>Visually appealing design that uses images, icons, and graphics to enhance learning.</a:t>
          </a:r>
          <a:endParaRPr lang="en-IN" sz="2000" b="0" kern="1200" dirty="0"/>
        </a:p>
      </dsp:txBody>
      <dsp:txXfrm>
        <a:off x="7185773" y="2778"/>
        <a:ext cx="3251388" cy="1950833"/>
      </dsp:txXfrm>
    </dsp:sp>
    <dsp:sp modelId="{81CA1CC8-CB42-4E0F-93BB-DB0650B0823A}">
      <dsp:nvSpPr>
        <dsp:cNvPr id="0" name=""/>
        <dsp:cNvSpPr/>
      </dsp:nvSpPr>
      <dsp:spPr>
        <a:xfrm>
          <a:off x="1820982" y="2278750"/>
          <a:ext cx="3251388" cy="1950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 </a:t>
          </a:r>
          <a:r>
            <a:rPr lang="en-IN" sz="2400" b="1" kern="1200" dirty="0"/>
            <a:t>Interactive Elements: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 </a:t>
          </a:r>
          <a:r>
            <a:rPr lang="en-US" sz="2000" b="0" kern="1200" dirty="0"/>
            <a:t>Incorporate interactive elements like quizzes, games, and discussions to increase engagement.</a:t>
          </a:r>
          <a:r>
            <a:rPr lang="en-US" sz="1700" b="0" kern="1200" dirty="0"/>
            <a:t>
</a:t>
          </a:r>
          <a:endParaRPr lang="en-IN" sz="1700" b="0" kern="1200" dirty="0"/>
        </a:p>
      </dsp:txBody>
      <dsp:txXfrm>
        <a:off x="1820982" y="2278750"/>
        <a:ext cx="3251388" cy="1950833"/>
      </dsp:txXfrm>
    </dsp:sp>
    <dsp:sp modelId="{D8265A0C-F5F4-4043-BD7C-4952E8FB9420}">
      <dsp:nvSpPr>
        <dsp:cNvPr id="0" name=""/>
        <dsp:cNvSpPr/>
      </dsp:nvSpPr>
      <dsp:spPr>
        <a:xfrm>
          <a:off x="5397509" y="2278750"/>
          <a:ext cx="3251388" cy="1950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 </a:t>
          </a:r>
          <a:r>
            <a:rPr lang="en-IN" sz="2400" b="1" kern="1200" dirty="0"/>
            <a:t>Personalized Learning Paths:</a:t>
          </a:r>
          <a:endParaRPr lang="en-US" sz="24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 Tailor learning paths to individual users' needs and goals.</a:t>
          </a:r>
          <a:endParaRPr lang="en-IN" sz="2000" b="0" kern="1200" dirty="0"/>
        </a:p>
      </dsp:txBody>
      <dsp:txXfrm>
        <a:off x="5397509" y="2278750"/>
        <a:ext cx="3251388" cy="1950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08A26-6F00-4EE8-9647-6365872C456B}">
      <dsp:nvSpPr>
        <dsp:cNvPr id="0" name=""/>
        <dsp:cNvSpPr/>
      </dsp:nvSpPr>
      <dsp:spPr>
        <a:xfrm>
          <a:off x="0" y="197392"/>
          <a:ext cx="4148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HTML5</a:t>
          </a:r>
          <a:endParaRPr lang="en-IN" sz="1300" kern="1200"/>
        </a:p>
      </dsp:txBody>
      <dsp:txXfrm>
        <a:off x="15221" y="212613"/>
        <a:ext cx="4118068" cy="281363"/>
      </dsp:txXfrm>
    </dsp:sp>
    <dsp:sp modelId="{7DE068F8-16C0-4DD0-BC04-7963C753A5CD}">
      <dsp:nvSpPr>
        <dsp:cNvPr id="0" name=""/>
        <dsp:cNvSpPr/>
      </dsp:nvSpPr>
      <dsp:spPr>
        <a:xfrm>
          <a:off x="0" y="546638"/>
          <a:ext cx="4148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CSS33</a:t>
          </a:r>
          <a:endParaRPr lang="en-IN" sz="1300" kern="1200"/>
        </a:p>
      </dsp:txBody>
      <dsp:txXfrm>
        <a:off x="15221" y="561859"/>
        <a:ext cx="4118068" cy="281363"/>
      </dsp:txXfrm>
    </dsp:sp>
    <dsp:sp modelId="{3B833FCB-3544-4C83-96F8-B577ADF5FE47}">
      <dsp:nvSpPr>
        <dsp:cNvPr id="0" name=""/>
        <dsp:cNvSpPr/>
      </dsp:nvSpPr>
      <dsp:spPr>
        <a:xfrm>
          <a:off x="0" y="895883"/>
          <a:ext cx="4148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JavaScript (with frameworks like React, Angular, or Vue.js)</a:t>
          </a:r>
          <a:endParaRPr lang="en-IN" sz="1300" kern="1200"/>
        </a:p>
      </dsp:txBody>
      <dsp:txXfrm>
        <a:off x="15221" y="911104"/>
        <a:ext cx="4118068" cy="281363"/>
      </dsp:txXfrm>
    </dsp:sp>
    <dsp:sp modelId="{6C8F04C0-F8F2-416A-B7BC-37B37CC9E678}">
      <dsp:nvSpPr>
        <dsp:cNvPr id="0" name=""/>
        <dsp:cNvSpPr/>
      </dsp:nvSpPr>
      <dsp:spPr>
        <a:xfrm>
          <a:off x="0" y="1245128"/>
          <a:ext cx="414851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Responsive web design for mobile and tablet compatibility</a:t>
          </a:r>
          <a:endParaRPr lang="en-IN" sz="1300" kern="1200"/>
        </a:p>
      </dsp:txBody>
      <dsp:txXfrm>
        <a:off x="15221" y="1260349"/>
        <a:ext cx="4118068" cy="281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40EBA-625E-4B26-8679-F0FDC8DDD53A}">
      <dsp:nvSpPr>
        <dsp:cNvPr id="0" name=""/>
        <dsp:cNvSpPr/>
      </dsp:nvSpPr>
      <dsp:spPr>
        <a:xfrm>
          <a:off x="2089708" y="0"/>
          <a:ext cx="2350922" cy="400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Backend:</a:t>
          </a:r>
          <a:endParaRPr lang="en-IN" sz="2000" kern="1200"/>
        </a:p>
      </dsp:txBody>
      <dsp:txXfrm>
        <a:off x="2109240" y="19532"/>
        <a:ext cx="2311858" cy="361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A30B5-32CA-47D2-A65D-E7186A4C196A}">
      <dsp:nvSpPr>
        <dsp:cNvPr id="0" name=""/>
        <dsp:cNvSpPr/>
      </dsp:nvSpPr>
      <dsp:spPr>
        <a:xfrm>
          <a:off x="0" y="2614"/>
          <a:ext cx="438912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Version control systems (Git, SVN)</a:t>
          </a:r>
          <a:endParaRPr lang="en-IN" sz="1400" kern="1200"/>
        </a:p>
      </dsp:txBody>
      <dsp:txXfrm>
        <a:off x="27149" y="29763"/>
        <a:ext cx="4334822" cy="501854"/>
      </dsp:txXfrm>
    </dsp:sp>
    <dsp:sp modelId="{FF057E41-CF6C-4244-996A-EABC1D39CFA3}">
      <dsp:nvSpPr>
        <dsp:cNvPr id="0" name=""/>
        <dsp:cNvSpPr/>
      </dsp:nvSpPr>
      <dsp:spPr>
        <a:xfrm>
          <a:off x="0" y="599086"/>
          <a:ext cx="438912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Integrated development environments (IDEs) like Visual Studio Code, IntelliJ IDEA</a:t>
          </a:r>
          <a:endParaRPr lang="en-IN" sz="1400" kern="1200"/>
        </a:p>
      </dsp:txBody>
      <dsp:txXfrm>
        <a:off x="27149" y="626235"/>
        <a:ext cx="4334822" cy="501854"/>
      </dsp:txXfrm>
    </dsp:sp>
    <dsp:sp modelId="{E061C97A-B0C4-4DD8-B7B7-9C0120974395}">
      <dsp:nvSpPr>
        <dsp:cNvPr id="0" name=""/>
        <dsp:cNvSpPr/>
      </dsp:nvSpPr>
      <dsp:spPr>
        <a:xfrm>
          <a:off x="0" y="1195559"/>
          <a:ext cx="4389120" cy="5561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Project management tools like Jira, Asana, Trello</a:t>
          </a:r>
          <a:endParaRPr lang="en-IN" sz="1400" kern="1200"/>
        </a:p>
      </dsp:txBody>
      <dsp:txXfrm>
        <a:off x="27149" y="1222708"/>
        <a:ext cx="4334822" cy="5018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C4415-FB50-4DF1-BB0D-7D729D62CFA3}">
      <dsp:nvSpPr>
        <dsp:cNvPr id="0" name=""/>
        <dsp:cNvSpPr/>
      </dsp:nvSpPr>
      <dsp:spPr>
        <a:xfrm>
          <a:off x="2223006" y="0"/>
          <a:ext cx="2350922" cy="400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Database:</a:t>
          </a:r>
          <a:endParaRPr lang="en-IN" sz="2000" kern="1200"/>
        </a:p>
      </dsp:txBody>
      <dsp:txXfrm>
        <a:off x="2242538" y="19532"/>
        <a:ext cx="2311858" cy="3610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60E9E-5542-43FF-9F00-88B4F055CEB3}">
      <dsp:nvSpPr>
        <dsp:cNvPr id="0" name=""/>
        <dsp:cNvSpPr/>
      </dsp:nvSpPr>
      <dsp:spPr>
        <a:xfrm>
          <a:off x="0" y="95016"/>
          <a:ext cx="484632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Relational databases (MySQL, PostgreSQL)</a:t>
          </a:r>
          <a:endParaRPr lang="en-IN" sz="1300" kern="1200"/>
        </a:p>
      </dsp:txBody>
      <dsp:txXfrm>
        <a:off x="15221" y="110237"/>
        <a:ext cx="4815878" cy="281363"/>
      </dsp:txXfrm>
    </dsp:sp>
    <dsp:sp modelId="{51F35B5E-F1C9-4A89-BDBF-F52594C935B6}">
      <dsp:nvSpPr>
        <dsp:cNvPr id="0" name=""/>
        <dsp:cNvSpPr/>
      </dsp:nvSpPr>
      <dsp:spPr>
        <a:xfrm>
          <a:off x="0" y="444262"/>
          <a:ext cx="484632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NoSQL databases (MongoDB, Cassandra)</a:t>
          </a:r>
          <a:endParaRPr lang="en-IN" sz="1300" kern="1200"/>
        </a:p>
      </dsp:txBody>
      <dsp:txXfrm>
        <a:off x="15221" y="459483"/>
        <a:ext cx="4815878" cy="281363"/>
      </dsp:txXfrm>
    </dsp:sp>
    <dsp:sp modelId="{CC9D496C-1BDC-4539-BEA9-6DA0B1C85AF7}">
      <dsp:nvSpPr>
        <dsp:cNvPr id="0" name=""/>
        <dsp:cNvSpPr/>
      </dsp:nvSpPr>
      <dsp:spPr>
        <a:xfrm>
          <a:off x="0" y="793507"/>
          <a:ext cx="4846320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Cloud-based databases (AWS DynamoDB, Google Cloud Fire store)</a:t>
          </a:r>
          <a:endParaRPr lang="en-IN" sz="1300" kern="1200"/>
        </a:p>
      </dsp:txBody>
      <dsp:txXfrm>
        <a:off x="15221" y="808728"/>
        <a:ext cx="4815878" cy="28136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2FCED-CF85-4B43-AF4C-E89E52D97427}">
      <dsp:nvSpPr>
        <dsp:cNvPr id="0" name=""/>
        <dsp:cNvSpPr/>
      </dsp:nvSpPr>
      <dsp:spPr>
        <a:xfrm>
          <a:off x="2089708" y="0"/>
          <a:ext cx="2350922" cy="4001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Development Tools:</a:t>
          </a:r>
          <a:endParaRPr lang="en-IN" sz="2000" kern="1200"/>
        </a:p>
      </dsp:txBody>
      <dsp:txXfrm>
        <a:off x="2109240" y="19532"/>
        <a:ext cx="2311858" cy="3610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A7C9A-A788-4493-A58D-99824ADBF543}">
      <dsp:nvSpPr>
        <dsp:cNvPr id="0" name=""/>
        <dsp:cNvSpPr/>
      </dsp:nvSpPr>
      <dsp:spPr>
        <a:xfrm>
          <a:off x="0" y="260316"/>
          <a:ext cx="4977765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Node.js (with Express.js or Koa.js)</a:t>
          </a:r>
          <a:endParaRPr lang="en-IN" sz="1300" kern="1200"/>
        </a:p>
      </dsp:txBody>
      <dsp:txXfrm>
        <a:off x="15221" y="275537"/>
        <a:ext cx="4947323" cy="281363"/>
      </dsp:txXfrm>
    </dsp:sp>
    <dsp:sp modelId="{5311D876-4941-41BC-9EBF-F3D30E38BB08}">
      <dsp:nvSpPr>
        <dsp:cNvPr id="0" name=""/>
        <dsp:cNvSpPr/>
      </dsp:nvSpPr>
      <dsp:spPr>
        <a:xfrm>
          <a:off x="0" y="609562"/>
          <a:ext cx="4977765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Python (with Django or Flask)</a:t>
          </a:r>
          <a:endParaRPr lang="en-IN" sz="1300" kern="1200"/>
        </a:p>
      </dsp:txBody>
      <dsp:txXfrm>
        <a:off x="15221" y="624783"/>
        <a:ext cx="4947323" cy="281363"/>
      </dsp:txXfrm>
    </dsp:sp>
    <dsp:sp modelId="{FAB74995-B515-43C1-9247-B45862D3B38A}">
      <dsp:nvSpPr>
        <dsp:cNvPr id="0" name=""/>
        <dsp:cNvSpPr/>
      </dsp:nvSpPr>
      <dsp:spPr>
        <a:xfrm>
          <a:off x="0" y="958807"/>
          <a:ext cx="4977765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Ruby (with Ruby on Rails)</a:t>
          </a:r>
          <a:endParaRPr lang="en-IN" sz="1300" kern="1200"/>
        </a:p>
      </dsp:txBody>
      <dsp:txXfrm>
        <a:off x="15221" y="974028"/>
        <a:ext cx="4947323" cy="281363"/>
      </dsp:txXfrm>
    </dsp:sp>
    <dsp:sp modelId="{82DDF9D7-B03F-4282-8EA4-3CB55533BE28}">
      <dsp:nvSpPr>
        <dsp:cNvPr id="0" name=""/>
        <dsp:cNvSpPr/>
      </dsp:nvSpPr>
      <dsp:spPr>
        <a:xfrm>
          <a:off x="0" y="1308052"/>
          <a:ext cx="4977765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Serverless architecture (with AWS Lambda or Google Cloud Functions)</a:t>
          </a:r>
          <a:endParaRPr lang="en-IN" sz="1300" kern="1200"/>
        </a:p>
      </dsp:txBody>
      <dsp:txXfrm>
        <a:off x="15221" y="1323273"/>
        <a:ext cx="4947323" cy="2813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88680-8933-40D6-A79D-E28F495C0FE2}">
      <dsp:nvSpPr>
        <dsp:cNvPr id="0" name=""/>
        <dsp:cNvSpPr/>
      </dsp:nvSpPr>
      <dsp:spPr>
        <a:xfrm>
          <a:off x="3320703" y="727"/>
          <a:ext cx="3735791" cy="349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Frontend:   </a:t>
          </a:r>
          <a:endParaRPr lang="en-IN" sz="1400" kern="1200"/>
        </a:p>
      </dsp:txBody>
      <dsp:txXfrm>
        <a:off x="3337783" y="17807"/>
        <a:ext cx="3701631" cy="315734"/>
      </dsp:txXfrm>
    </dsp:sp>
    <dsp:sp modelId="{8CE6ECDF-ADA2-4145-842A-8FC5DF89BE2D}">
      <dsp:nvSpPr>
        <dsp:cNvPr id="0" name=""/>
        <dsp:cNvSpPr/>
      </dsp:nvSpPr>
      <dsp:spPr>
        <a:xfrm>
          <a:off x="3320703" y="368116"/>
          <a:ext cx="3735791" cy="349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- Web Application (React, Angular, or Vue.js)   </a:t>
          </a:r>
        </a:p>
      </dsp:txBody>
      <dsp:txXfrm>
        <a:off x="3337783" y="385196"/>
        <a:ext cx="3701631" cy="315734"/>
      </dsp:txXfrm>
    </dsp:sp>
    <dsp:sp modelId="{0B6FE60B-FDA5-41BF-AB97-A8344752B753}">
      <dsp:nvSpPr>
        <dsp:cNvPr id="0" name=""/>
        <dsp:cNvSpPr/>
      </dsp:nvSpPr>
      <dsp:spPr>
        <a:xfrm>
          <a:off x="3320703" y="735505"/>
          <a:ext cx="3735791" cy="349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- Mobile Application (Native iOS and Android or </a:t>
          </a:r>
        </a:p>
      </dsp:txBody>
      <dsp:txXfrm>
        <a:off x="3337783" y="752585"/>
        <a:ext cx="3701631" cy="315734"/>
      </dsp:txXfrm>
    </dsp:sp>
    <dsp:sp modelId="{C4E60E19-E6F6-463B-8173-EEB8E50F8019}">
      <dsp:nvSpPr>
        <dsp:cNvPr id="0" name=""/>
        <dsp:cNvSpPr/>
      </dsp:nvSpPr>
      <dsp:spPr>
        <a:xfrm>
          <a:off x="3320703" y="1102895"/>
          <a:ext cx="3735791" cy="349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Cross-platform)</a:t>
          </a:r>
        </a:p>
      </dsp:txBody>
      <dsp:txXfrm>
        <a:off x="3337783" y="1119975"/>
        <a:ext cx="3701631" cy="315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1B2259-9883-6F94-1165-B4F149D910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2DFEC-917D-E7FD-8926-11E6D834EB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3DF90-B6E1-4448-A065-6EC0CBAAEEAA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88B84-9FF3-B2B6-03B4-760A9E1406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CFA06-FBBA-EA5B-5C6A-264498FA20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99D79-6FE1-1B41-9FA7-F185D9BA7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5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ECAE251F-E50B-4AA0-A361-BF69B56A7095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" pitchFamily="2" charset="0"/>
              </a:defRPr>
            </a:lvl1pPr>
          </a:lstStyle>
          <a:p>
            <a:fld id="{331CD59D-0597-43DC-9404-9BA5D1B501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19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5.sv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C519BD3-2A15-83F6-8541-93001D69D1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731098"/>
            <a:ext cx="1554480" cy="2086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3108960"/>
            <a:ext cx="5105400" cy="623248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4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4007845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1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100000"/>
              </a:lnSpc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124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with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9D067813-582A-4E3A-EF66-EF9F8971DF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AE124A95-9614-9995-E872-AA3631F0E16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3888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C7151D7-4F9C-C74E-F631-9615547882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888" y="2259101"/>
            <a:ext cx="5400675" cy="22288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37160" indent="-13716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lang="en-US" sz="1200" spc="10" baseline="0" dirty="0">
                <a:latin typeface="+mj-lt"/>
              </a:defRPr>
            </a:lvl1pPr>
          </a:lstStyle>
          <a:p>
            <a:pPr marL="228600" lvl="0" indent="-228600"/>
            <a:r>
              <a:rPr lang="en-US" dirty="0"/>
              <a:t>Click to edit text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44699355-78E0-0732-ED34-4CC5E8D01C8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438900" y="914401"/>
            <a:ext cx="5753100" cy="4856084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/>
            </a:lvl1pPr>
          </a:lstStyle>
          <a:p>
            <a:pPr marL="228600" lvl="0" indent="-228600" algn="ctr"/>
            <a:r>
              <a:rPr lang="en-US"/>
              <a:t>Replace image </a:t>
            </a:r>
            <a:br>
              <a:rPr lang="en-US"/>
            </a:br>
            <a:r>
              <a:rPr lang="en-US"/>
              <a:t>of your choice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596B1D-988E-E99F-176F-80E435895062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50C99C6E-EBA2-8BAD-9F81-2D0DB0A48CF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445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8C8614-A292-2DEB-B2B8-6FE164A0B9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79445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 dirty="0">
                <a:latin typeface="+mj-lt"/>
              </a:rPr>
              <a:t>00%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3BF58F6-5870-8D4C-28A5-5AB0669CF4F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35002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3BC94BD8-ABAB-BE04-A141-5BF408AB23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35002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A14879-AD6D-EF65-00C1-295476E8317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90559" y="5362574"/>
            <a:ext cx="1234991" cy="4286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lang="en-US" sz="1000" spc="10" baseline="0" dirty="0"/>
            </a:lvl1pPr>
          </a:lstStyle>
          <a:p>
            <a:pPr marL="228600" lvl="0" indent="-228600"/>
            <a:r>
              <a:rPr lang="en-US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72023F31-09AA-E6AB-E198-AAEB6FE788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90559" y="4924425"/>
            <a:ext cx="1234991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marL="0" indent="0">
              <a:buNone/>
              <a:defRPr lang="en-US" sz="3000" dirty="0">
                <a:solidFill>
                  <a:schemeClr val="accent1"/>
                </a:solidFill>
                <a:latin typeface="+mj-lt"/>
              </a:defRPr>
            </a:lvl1pPr>
          </a:lstStyle>
          <a:p>
            <a:pPr marL="228600" lvl="0" indent="-228600"/>
            <a:r>
              <a:rPr lang="en-US" sz="3000">
                <a:latin typeface="+mj-lt"/>
              </a:rPr>
              <a:t>00%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C356DA4B-68E0-8CE3-407A-E24FC24779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786278"/>
            <a:ext cx="5300664" cy="17485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Case study: Client description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F02B4B-DEA1-2B1E-63A6-AE70D545D0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391951"/>
            <a:ext cx="5292725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Compelling hook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086C7F59-CC8C-1CFD-C8BF-9B5247BFC6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flipH="1">
            <a:off x="623888" y="457200"/>
            <a:ext cx="5300664" cy="216401"/>
          </a:xfrm>
          <a:prstGeom prst="rect">
            <a:avLst/>
          </a:prstGeom>
        </p:spPr>
        <p:txBody>
          <a:bodyPr wrap="square" lIns="0" tIns="36000" rIns="0" bIns="0" anchor="t" anchorCtr="0">
            <a:noAutofit/>
          </a:bodyPr>
          <a:lstStyle>
            <a:lvl1pPr marL="0" indent="0"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Business Unit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FF26795-5969-0635-78C3-63A2CFC3E4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EA30B7-D9E2-5CAD-6AD0-C13B33252F63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AB14D727-AE35-74B6-7123-2B8ADA30FEC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547412" y="194455"/>
            <a:ext cx="1291871" cy="409853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sz="900" dirty="0"/>
            </a:lvl1pPr>
          </a:lstStyle>
          <a:p>
            <a:pPr marL="228600" lvl="0" indent="-228600" algn="ctr"/>
            <a:r>
              <a:rPr lang="en-US"/>
              <a:t>Client logo here.</a:t>
            </a:r>
          </a:p>
        </p:txBody>
      </p:sp>
    </p:spTree>
    <p:extLst>
      <p:ext uri="{BB962C8B-B14F-4D97-AF65-F5344CB8AC3E}">
        <p14:creationId xmlns:p14="http://schemas.microsoft.com/office/powerpoint/2010/main" val="1300655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40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  <p15:guide id="6" pos="3795" userDrawn="1">
          <p15:clr>
            <a:srgbClr val="FBAE40"/>
          </p15:clr>
        </p15:guide>
        <p15:guide id="7" pos="405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023B6BF-6BEC-44B3-16FD-D8AD3240A4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857625"/>
            <a:ext cx="818064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Section Header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9B85627-C772-5EFB-A063-1191C3E2A3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888" y="3274796"/>
            <a:ext cx="7328535" cy="3048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0" indent="0">
              <a:buNone/>
              <a:defRPr lang="en-US" sz="1800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B6927-ECC4-B8DD-4D37-1E96DB1E0D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92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57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945255-4D54-BD6F-F948-3B2AF5A407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with brand-approved image </a:t>
            </a:r>
            <a:br>
              <a:rPr lang="en-US" dirty="0"/>
            </a:br>
            <a:r>
              <a:rPr lang="en-US" dirty="0"/>
              <a:t>of your choice from </a:t>
            </a:r>
            <a:r>
              <a:rPr lang="en-US" dirty="0" err="1"/>
              <a:t>SalesCentral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E6E8BE-2736-1222-838E-6E63376063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9" y="3039710"/>
            <a:ext cx="9264015" cy="76174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>
              <a:defRPr lang="en-US" sz="55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Quotes/Statements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BF5C101-3AED-153B-C82B-8B61A30168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F22B60-3A0B-2802-A96C-D3BBE975C036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585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bg2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2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57AFB80-6C53-A18C-7FEF-6CAEDC4A6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0B9604-38F2-3FB9-7EAE-F929A08B46D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73989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1B5BBF-3656-D3C3-5A83-CACD136FC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35587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5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4FF0805-C9C2-2263-891F-E0EAD4704885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1B1B2-864D-DAA1-E37B-5AF3B309E6ED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5ADA5CE-3411-C91A-6526-A8678FD411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27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0E86-E33C-1C9A-B1D6-25E39CA4FF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60" y="2091739"/>
            <a:ext cx="4884999" cy="62324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45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574EB1B-5E89-24D3-37E1-BE7FA96AAA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0" y="5470881"/>
            <a:ext cx="1414402" cy="1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873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orient="horz" pos="232" userDrawn="1">
          <p15:clr>
            <a:srgbClr val="FBAE40"/>
          </p15:clr>
        </p15:guide>
        <p15:guide id="4" pos="72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6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8409DB-CB7B-4169-181C-8AC7B3B37EC7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50399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DC9056D-0F0D-85E8-271E-778B655261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59E093-06FF-D167-A76E-CF4FFD813A7C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5909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810992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5" name="Group 23">
            <a:extLst>
              <a:ext uri="{FF2B5EF4-FFF2-40B4-BE49-F238E27FC236}">
                <a16:creationId xmlns:a16="http://schemas.microsoft.com/office/drawing/2014/main" id="{49B80B86-CDC2-9007-E352-479C450F0425}"/>
              </a:ext>
            </a:extLst>
          </p:cNvPr>
          <p:cNvGrpSpPr/>
          <p:nvPr userDrawn="1"/>
        </p:nvGrpSpPr>
        <p:grpSpPr>
          <a:xfrm>
            <a:off x="10307474" y="5965203"/>
            <a:ext cx="2355303" cy="975969"/>
            <a:chOff x="0" y="0"/>
            <a:chExt cx="1345639" cy="698500"/>
          </a:xfrm>
        </p:grpSpPr>
        <p:sp>
          <p:nvSpPr>
            <p:cNvPr id="6" name="Freeform 24">
              <a:extLst>
                <a:ext uri="{FF2B5EF4-FFF2-40B4-BE49-F238E27FC236}">
                  <a16:creationId xmlns:a16="http://schemas.microsoft.com/office/drawing/2014/main" id="{BAA59B95-6DE1-4AF3-9910-67C2429FE55B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7" name="TextBox 25">
              <a:extLst>
                <a:ext uri="{FF2B5EF4-FFF2-40B4-BE49-F238E27FC236}">
                  <a16:creationId xmlns:a16="http://schemas.microsoft.com/office/drawing/2014/main" id="{D865DD08-4B58-AF09-7522-352B8C0E80B4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9" name="Group 26">
            <a:extLst>
              <a:ext uri="{FF2B5EF4-FFF2-40B4-BE49-F238E27FC236}">
                <a16:creationId xmlns:a16="http://schemas.microsoft.com/office/drawing/2014/main" id="{C596BEF4-F6A6-5566-0E64-954293C7D420}"/>
              </a:ext>
            </a:extLst>
          </p:cNvPr>
          <p:cNvGrpSpPr/>
          <p:nvPr userDrawn="1"/>
        </p:nvGrpSpPr>
        <p:grpSpPr>
          <a:xfrm>
            <a:off x="8221179" y="6487814"/>
            <a:ext cx="4714584" cy="1331718"/>
            <a:chOff x="0" y="0"/>
            <a:chExt cx="1974009" cy="698500"/>
          </a:xfrm>
        </p:grpSpPr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8EA8439A-9E6B-0F70-BD27-D8377ABC8BFC}"/>
                </a:ext>
              </a:extLst>
            </p:cNvPr>
            <p:cNvSpPr/>
            <p:nvPr/>
          </p:nvSpPr>
          <p:spPr>
            <a:xfrm>
              <a:off x="1952" y="0"/>
              <a:ext cx="1970105" cy="698500"/>
            </a:xfrm>
            <a:custGeom>
              <a:avLst/>
              <a:gdLst/>
              <a:ahLst/>
              <a:cxnLst/>
              <a:rect l="l" t="t" r="r" b="b"/>
              <a:pathLst>
                <a:path w="1970105" h="698500">
                  <a:moveTo>
                    <a:pt x="1966944" y="358037"/>
                  </a:moveTo>
                  <a:lnTo>
                    <a:pt x="1773969" y="689713"/>
                  </a:lnTo>
                  <a:cubicBezTo>
                    <a:pt x="1770804" y="695153"/>
                    <a:pt x="1764985" y="698500"/>
                    <a:pt x="1758691" y="698500"/>
                  </a:cubicBezTo>
                  <a:lnTo>
                    <a:pt x="211413" y="698500"/>
                  </a:lnTo>
                  <a:cubicBezTo>
                    <a:pt x="205120" y="698500"/>
                    <a:pt x="199301" y="695153"/>
                    <a:pt x="196136" y="689713"/>
                  </a:cubicBezTo>
                  <a:lnTo>
                    <a:pt x="3160" y="358037"/>
                  </a:lnTo>
                  <a:cubicBezTo>
                    <a:pt x="0" y="352605"/>
                    <a:pt x="0" y="345895"/>
                    <a:pt x="3160" y="340463"/>
                  </a:cubicBezTo>
                  <a:lnTo>
                    <a:pt x="196136" y="8787"/>
                  </a:lnTo>
                  <a:cubicBezTo>
                    <a:pt x="199301" y="3347"/>
                    <a:pt x="205120" y="0"/>
                    <a:pt x="211413" y="0"/>
                  </a:cubicBezTo>
                  <a:lnTo>
                    <a:pt x="1758691" y="0"/>
                  </a:lnTo>
                  <a:cubicBezTo>
                    <a:pt x="1764985" y="0"/>
                    <a:pt x="1770804" y="3347"/>
                    <a:pt x="1773969" y="8787"/>
                  </a:cubicBezTo>
                  <a:lnTo>
                    <a:pt x="1966944" y="340463"/>
                  </a:lnTo>
                  <a:cubicBezTo>
                    <a:pt x="1970105" y="345895"/>
                    <a:pt x="1970105" y="352605"/>
                    <a:pt x="1966944" y="358037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11" name="TextBox 28">
              <a:extLst>
                <a:ext uri="{FF2B5EF4-FFF2-40B4-BE49-F238E27FC236}">
                  <a16:creationId xmlns:a16="http://schemas.microsoft.com/office/drawing/2014/main" id="{5B6FEF0B-291A-3AB3-F039-BBC0A6BB704A}"/>
                </a:ext>
              </a:extLst>
            </p:cNvPr>
            <p:cNvSpPr txBox="1"/>
            <p:nvPr/>
          </p:nvSpPr>
          <p:spPr>
            <a:xfrm>
              <a:off x="114300" y="19050"/>
              <a:ext cx="174540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442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0A526-A5A2-A405-EAF5-731C3A9CCC62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7225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bg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F5721-09A8-C795-2E2B-2C53C15943A8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rgbClr val="CBD0E5"/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rgbClr val="CBD0E5"/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86546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EF71674-9144-08B7-A17A-3B084A2CE560}"/>
              </a:ext>
            </a:extLst>
          </p:cNvPr>
          <p:cNvSpPr txBox="1">
            <a:spLocks/>
          </p:cNvSpPr>
          <p:nvPr userDrawn="1"/>
        </p:nvSpPr>
        <p:spPr>
          <a:xfrm>
            <a:off x="11568055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Text Placeholder 18">
            <a:extLst>
              <a:ext uri="{FF2B5EF4-FFF2-40B4-BE49-F238E27FC236}">
                <a16:creationId xmlns:a16="http://schemas.microsoft.com/office/drawing/2014/main" id="{1A92E810-A64D-864A-E713-F5B7065D4E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21540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7FFEB-A63D-7128-BD14-C91E8A94E52A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A3895CC-568A-639E-289C-349CD49C4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grpSp>
        <p:nvGrpSpPr>
          <p:cNvPr id="16" name="Group 47">
            <a:extLst>
              <a:ext uri="{FF2B5EF4-FFF2-40B4-BE49-F238E27FC236}">
                <a16:creationId xmlns:a16="http://schemas.microsoft.com/office/drawing/2014/main" id="{A17E969A-639B-7A5D-57A3-3C4566543820}"/>
              </a:ext>
            </a:extLst>
          </p:cNvPr>
          <p:cNvGrpSpPr/>
          <p:nvPr userDrawn="1"/>
        </p:nvGrpSpPr>
        <p:grpSpPr>
          <a:xfrm>
            <a:off x="-874571" y="6151434"/>
            <a:ext cx="2996918" cy="1413131"/>
            <a:chOff x="0" y="0"/>
            <a:chExt cx="1345639" cy="698500"/>
          </a:xfrm>
        </p:grpSpPr>
        <p:sp>
          <p:nvSpPr>
            <p:cNvPr id="17" name="Freeform 48">
              <a:extLst>
                <a:ext uri="{FF2B5EF4-FFF2-40B4-BE49-F238E27FC236}">
                  <a16:creationId xmlns:a16="http://schemas.microsoft.com/office/drawing/2014/main" id="{7CCE3824-6539-A1A0-D555-05B2179052B5}"/>
                </a:ext>
              </a:extLst>
            </p:cNvPr>
            <p:cNvSpPr/>
            <p:nvPr/>
          </p:nvSpPr>
          <p:spPr>
            <a:xfrm>
              <a:off x="3907" y="0"/>
              <a:ext cx="1337825" cy="698500"/>
            </a:xfrm>
            <a:custGeom>
              <a:avLst/>
              <a:gdLst/>
              <a:ahLst/>
              <a:cxnLst/>
              <a:rect l="l" t="t" r="r" b="b"/>
              <a:pathLst>
                <a:path w="1337825" h="698500">
                  <a:moveTo>
                    <a:pt x="1331500" y="366838"/>
                  </a:moveTo>
                  <a:lnTo>
                    <a:pt x="1148765" y="680912"/>
                  </a:lnTo>
                  <a:cubicBezTo>
                    <a:pt x="1142430" y="691801"/>
                    <a:pt x="1130782" y="698500"/>
                    <a:pt x="1118184" y="698500"/>
                  </a:cubicBezTo>
                  <a:lnTo>
                    <a:pt x="219641" y="698500"/>
                  </a:lnTo>
                  <a:cubicBezTo>
                    <a:pt x="207043" y="698500"/>
                    <a:pt x="195396" y="691801"/>
                    <a:pt x="189060" y="680912"/>
                  </a:cubicBezTo>
                  <a:lnTo>
                    <a:pt x="6326" y="366838"/>
                  </a:lnTo>
                  <a:cubicBezTo>
                    <a:pt x="0" y="355966"/>
                    <a:pt x="0" y="342534"/>
                    <a:pt x="6326" y="331662"/>
                  </a:cubicBezTo>
                  <a:lnTo>
                    <a:pt x="189060" y="17588"/>
                  </a:lnTo>
                  <a:cubicBezTo>
                    <a:pt x="195396" y="6699"/>
                    <a:pt x="207043" y="0"/>
                    <a:pt x="219641" y="0"/>
                  </a:cubicBezTo>
                  <a:lnTo>
                    <a:pt x="1118184" y="0"/>
                  </a:lnTo>
                  <a:cubicBezTo>
                    <a:pt x="1130782" y="0"/>
                    <a:pt x="1142430" y="6699"/>
                    <a:pt x="1148765" y="17588"/>
                  </a:cubicBezTo>
                  <a:lnTo>
                    <a:pt x="1331500" y="331662"/>
                  </a:lnTo>
                  <a:cubicBezTo>
                    <a:pt x="1337825" y="342534"/>
                    <a:pt x="1337825" y="355966"/>
                    <a:pt x="1331500" y="366838"/>
                  </a:cubicBezTo>
                  <a:close/>
                </a:path>
              </a:pathLst>
            </a:custGeom>
            <a:solidFill>
              <a:srgbClr val="00ADEF"/>
            </a:solidFill>
          </p:spPr>
        </p:sp>
        <p:sp>
          <p:nvSpPr>
            <p:cNvPr id="18" name="TextBox 49">
              <a:extLst>
                <a:ext uri="{FF2B5EF4-FFF2-40B4-BE49-F238E27FC236}">
                  <a16:creationId xmlns:a16="http://schemas.microsoft.com/office/drawing/2014/main" id="{2D4B09C3-07C1-0F20-4450-8631045DBC77}"/>
                </a:ext>
              </a:extLst>
            </p:cNvPr>
            <p:cNvSpPr txBox="1"/>
            <p:nvPr/>
          </p:nvSpPr>
          <p:spPr>
            <a:xfrm>
              <a:off x="114300" y="19050"/>
              <a:ext cx="1117039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  <p:grpSp>
        <p:nvGrpSpPr>
          <p:cNvPr id="19" name="Group 53">
            <a:extLst>
              <a:ext uri="{FF2B5EF4-FFF2-40B4-BE49-F238E27FC236}">
                <a16:creationId xmlns:a16="http://schemas.microsoft.com/office/drawing/2014/main" id="{59823D7F-DEBF-5A23-9D9B-D695E7453827}"/>
              </a:ext>
            </a:extLst>
          </p:cNvPr>
          <p:cNvGrpSpPr/>
          <p:nvPr userDrawn="1"/>
        </p:nvGrpSpPr>
        <p:grpSpPr>
          <a:xfrm>
            <a:off x="-620010" y="6453188"/>
            <a:ext cx="3799702" cy="972232"/>
            <a:chOff x="0" y="0"/>
            <a:chExt cx="2479796" cy="698500"/>
          </a:xfrm>
        </p:grpSpPr>
        <p:sp>
          <p:nvSpPr>
            <p:cNvPr id="20" name="Freeform 54">
              <a:extLst>
                <a:ext uri="{FF2B5EF4-FFF2-40B4-BE49-F238E27FC236}">
                  <a16:creationId xmlns:a16="http://schemas.microsoft.com/office/drawing/2014/main" id="{B4409F05-1F35-57B0-7AEB-055634949185}"/>
                </a:ext>
              </a:extLst>
            </p:cNvPr>
            <p:cNvSpPr/>
            <p:nvPr/>
          </p:nvSpPr>
          <p:spPr>
            <a:xfrm>
              <a:off x="3082" y="0"/>
              <a:ext cx="2473632" cy="698500"/>
            </a:xfrm>
            <a:custGeom>
              <a:avLst/>
              <a:gdLst/>
              <a:ahLst/>
              <a:cxnLst/>
              <a:rect l="l" t="t" r="r" b="b"/>
              <a:pathLst>
                <a:path w="2473632" h="698500">
                  <a:moveTo>
                    <a:pt x="2468643" y="363122"/>
                  </a:moveTo>
                  <a:lnTo>
                    <a:pt x="2281585" y="684628"/>
                  </a:lnTo>
                  <a:cubicBezTo>
                    <a:pt x="2276588" y="693216"/>
                    <a:pt x="2267401" y="698500"/>
                    <a:pt x="2257465" y="698500"/>
                  </a:cubicBezTo>
                  <a:lnTo>
                    <a:pt x="216167" y="698500"/>
                  </a:lnTo>
                  <a:cubicBezTo>
                    <a:pt x="206231" y="698500"/>
                    <a:pt x="197044" y="693216"/>
                    <a:pt x="192047" y="684628"/>
                  </a:cubicBezTo>
                  <a:lnTo>
                    <a:pt x="4989" y="363122"/>
                  </a:lnTo>
                  <a:cubicBezTo>
                    <a:pt x="0" y="354547"/>
                    <a:pt x="0" y="343953"/>
                    <a:pt x="4989" y="335378"/>
                  </a:cubicBezTo>
                  <a:lnTo>
                    <a:pt x="192047" y="13872"/>
                  </a:lnTo>
                  <a:cubicBezTo>
                    <a:pt x="197044" y="5284"/>
                    <a:pt x="206231" y="0"/>
                    <a:pt x="216167" y="0"/>
                  </a:cubicBezTo>
                  <a:lnTo>
                    <a:pt x="2257465" y="0"/>
                  </a:lnTo>
                  <a:cubicBezTo>
                    <a:pt x="2267401" y="0"/>
                    <a:pt x="2276588" y="5284"/>
                    <a:pt x="2281585" y="13872"/>
                  </a:cubicBezTo>
                  <a:lnTo>
                    <a:pt x="2468643" y="335378"/>
                  </a:lnTo>
                  <a:cubicBezTo>
                    <a:pt x="2473632" y="343953"/>
                    <a:pt x="2473632" y="354547"/>
                    <a:pt x="2468643" y="363122"/>
                  </a:cubicBezTo>
                  <a:close/>
                </a:path>
              </a:pathLst>
            </a:custGeom>
            <a:solidFill>
              <a:srgbClr val="000B5D"/>
            </a:solidFill>
          </p:spPr>
        </p:sp>
        <p:sp>
          <p:nvSpPr>
            <p:cNvPr id="21" name="TextBox 55">
              <a:extLst>
                <a:ext uri="{FF2B5EF4-FFF2-40B4-BE49-F238E27FC236}">
                  <a16:creationId xmlns:a16="http://schemas.microsoft.com/office/drawing/2014/main" id="{9540A48B-86E2-E716-5E24-57E6F15FD587}"/>
                </a:ext>
              </a:extLst>
            </p:cNvPr>
            <p:cNvSpPr txBox="1"/>
            <p:nvPr/>
          </p:nvSpPr>
          <p:spPr>
            <a:xfrm>
              <a:off x="114300" y="19050"/>
              <a:ext cx="2251196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6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222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id="{F5F832E0-01E9-047C-94C3-41C9CA9B08B1}"/>
              </a:ext>
            </a:extLst>
          </p:cNvPr>
          <p:cNvSpPr/>
          <p:nvPr userDrawn="1"/>
        </p:nvSpPr>
        <p:spPr>
          <a:xfrm>
            <a:off x="4318685" y="5439024"/>
            <a:ext cx="2790028" cy="2691829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26">
            <a:extLst>
              <a:ext uri="{FF2B5EF4-FFF2-40B4-BE49-F238E27FC236}">
                <a16:creationId xmlns:a16="http://schemas.microsoft.com/office/drawing/2014/main" id="{D9F549CB-9BD9-9F37-050F-B4258A25C9F5}"/>
              </a:ext>
            </a:extLst>
          </p:cNvPr>
          <p:cNvSpPr/>
          <p:nvPr userDrawn="1"/>
        </p:nvSpPr>
        <p:spPr>
          <a:xfrm>
            <a:off x="-641582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35">
            <a:extLst>
              <a:ext uri="{FF2B5EF4-FFF2-40B4-BE49-F238E27FC236}">
                <a16:creationId xmlns:a16="http://schemas.microsoft.com/office/drawing/2014/main" id="{161FB41B-0C38-AFFB-2EEE-48C7BB674164}"/>
              </a:ext>
            </a:extLst>
          </p:cNvPr>
          <p:cNvSpPr/>
          <p:nvPr userDrawn="1"/>
        </p:nvSpPr>
        <p:spPr>
          <a:xfrm>
            <a:off x="9628704" y="6444037"/>
            <a:ext cx="3055793" cy="681804"/>
          </a:xfrm>
          <a:custGeom>
            <a:avLst/>
            <a:gdLst/>
            <a:ahLst/>
            <a:cxnLst/>
            <a:rect l="l" t="t" r="r" b="b"/>
            <a:pathLst>
              <a:path w="4581201" h="1042223">
                <a:moveTo>
                  <a:pt x="0" y="0"/>
                </a:moveTo>
                <a:lnTo>
                  <a:pt x="4581201" y="0"/>
                </a:lnTo>
                <a:lnTo>
                  <a:pt x="4581201" y="1042223"/>
                </a:lnTo>
                <a:lnTo>
                  <a:pt x="0" y="10422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030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2" name="Freeform 3">
            <a:extLst>
              <a:ext uri="{FF2B5EF4-FFF2-40B4-BE49-F238E27FC236}">
                <a16:creationId xmlns:a16="http://schemas.microsoft.com/office/drawing/2014/main" id="{968D20B7-57BC-9A1C-C158-6CA758ED3FBA}"/>
              </a:ext>
            </a:extLst>
          </p:cNvPr>
          <p:cNvSpPr/>
          <p:nvPr userDrawn="1"/>
        </p:nvSpPr>
        <p:spPr>
          <a:xfrm>
            <a:off x="-1038812" y="4512530"/>
            <a:ext cx="3424203" cy="2653583"/>
          </a:xfrm>
          <a:custGeom>
            <a:avLst/>
            <a:gdLst/>
            <a:ahLst/>
            <a:cxnLst/>
            <a:rect l="l" t="t" r="r" b="b"/>
            <a:pathLst>
              <a:path w="4320000" h="4114800">
                <a:moveTo>
                  <a:pt x="0" y="0"/>
                </a:moveTo>
                <a:lnTo>
                  <a:pt x="4320000" y="0"/>
                </a:lnTo>
                <a:lnTo>
                  <a:pt x="4320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5509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2">
            <a:extLst>
              <a:ext uri="{FF2B5EF4-FFF2-40B4-BE49-F238E27FC236}">
                <a16:creationId xmlns:a16="http://schemas.microsoft.com/office/drawing/2014/main" id="{4780174A-38F6-E1EB-CF70-E22138077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565" b="-6545"/>
            </a:stretch>
          </a:blipFill>
        </p:spPr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1CDCCC-C1BE-4415-7F5A-7EEEE448BA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1716926" y="204677"/>
            <a:ext cx="8172450" cy="368750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None/>
              <a:defRPr lang="en-US" sz="2400" b="1" kern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Deck Title/Main Idea</a:t>
            </a:r>
          </a:p>
        </p:txBody>
      </p:sp>
      <p:pic>
        <p:nvPicPr>
          <p:cNvPr id="15" name="Picture 14" descr="A logo with a person in the middle&#10;&#10;Description automatically generated">
            <a:extLst>
              <a:ext uri="{FF2B5EF4-FFF2-40B4-BE49-F238E27FC236}">
                <a16:creationId xmlns:a16="http://schemas.microsoft.com/office/drawing/2014/main" id="{44506DBD-171D-EF3B-9F15-F73E21CCFD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4" y="-88549"/>
            <a:ext cx="1197017" cy="7543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C89A2A3-0775-16E5-921A-69D57A01E8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  <p:sp>
        <p:nvSpPr>
          <p:cNvPr id="3" name="Freeform 6">
            <a:extLst>
              <a:ext uri="{FF2B5EF4-FFF2-40B4-BE49-F238E27FC236}">
                <a16:creationId xmlns:a16="http://schemas.microsoft.com/office/drawing/2014/main" id="{506086B5-6CE0-A50A-C094-A592CA601C33}"/>
              </a:ext>
            </a:extLst>
          </p:cNvPr>
          <p:cNvSpPr/>
          <p:nvPr userDrawn="1"/>
        </p:nvSpPr>
        <p:spPr>
          <a:xfrm>
            <a:off x="-1707278" y="1750726"/>
            <a:ext cx="3424204" cy="3427644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12">
            <a:extLst>
              <a:ext uri="{FF2B5EF4-FFF2-40B4-BE49-F238E27FC236}">
                <a16:creationId xmlns:a16="http://schemas.microsoft.com/office/drawing/2014/main" id="{5CF88990-88CA-F249-7DAE-0588CC1ECBB4}"/>
              </a:ext>
            </a:extLst>
          </p:cNvPr>
          <p:cNvSpPr/>
          <p:nvPr userDrawn="1"/>
        </p:nvSpPr>
        <p:spPr>
          <a:xfrm>
            <a:off x="10185400" y="4251445"/>
            <a:ext cx="2006600" cy="2606555"/>
          </a:xfrm>
          <a:custGeom>
            <a:avLst/>
            <a:gdLst/>
            <a:ahLst/>
            <a:cxnLst/>
            <a:rect l="l" t="t" r="r" b="b"/>
            <a:pathLst>
              <a:path w="3286381" h="3866910">
                <a:moveTo>
                  <a:pt x="0" y="0"/>
                </a:moveTo>
                <a:lnTo>
                  <a:pt x="3286381" y="0"/>
                </a:lnTo>
                <a:lnTo>
                  <a:pt x="3286381" y="3866909"/>
                </a:lnTo>
                <a:lnTo>
                  <a:pt x="0" y="38669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25318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232">
          <p15:clr>
            <a:srgbClr val="FBAE40"/>
          </p15:clr>
        </p15:guide>
        <p15:guide id="5" orient="horz" pos="57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8172450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Deck Title/Main Idea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2FC992F-4FDC-3A9F-0EA2-73D4A2F79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7328" y="345760"/>
            <a:ext cx="914400" cy="122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9645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3888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88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</p:spTree>
    <p:extLst>
      <p:ext uri="{BB962C8B-B14F-4D97-AF65-F5344CB8AC3E}">
        <p14:creationId xmlns:p14="http://schemas.microsoft.com/office/powerpoint/2010/main" val="1008626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with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E0C4611E-F017-7C1D-2FF4-E1E27846092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5916612" cy="6858000"/>
          </a:xfrm>
          <a:prstGeom prst="rect">
            <a:avLst/>
          </a:prstGeom>
        </p:spPr>
        <p:txBody>
          <a:bodyPr lIns="0" tIns="0" rIns="0" bIns="0" anchor="ctr" anchorCtr="1"/>
          <a:lstStyle>
            <a:lvl1pPr mar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Replace image </a:t>
            </a:r>
            <a:br>
              <a:rPr lang="en-US" dirty="0"/>
            </a:br>
            <a:r>
              <a:rPr lang="en-US" dirty="0"/>
              <a:t>of your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799FA-C73D-ED39-C551-268E9A6F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300" y="908050"/>
            <a:ext cx="5307012" cy="3046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22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554E1C-C3D3-0AA0-1FE5-E52D3268E9F6}"/>
              </a:ext>
            </a:extLst>
          </p:cNvPr>
          <p:cNvSpPr txBox="1">
            <a:spLocks/>
          </p:cNvSpPr>
          <p:nvPr userDrawn="1"/>
        </p:nvSpPr>
        <p:spPr>
          <a:xfrm>
            <a:off x="11567160" y="6453188"/>
            <a:ext cx="27057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r"/>
            <a:fld id="{39601925-951F-4EA8-91E5-A517312BFAAA}" type="slidenum">
              <a:rPr lang="en-US" sz="900" smtClean="0">
                <a:solidFill>
                  <a:schemeClr val="tx1"/>
                </a:solidFill>
                <a:latin typeface="+mn-lt"/>
              </a:rPr>
              <a:pPr lvl="0" algn="r"/>
              <a:t>‹#›</a:t>
            </a:fld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07CFC0FC-EE3C-B83B-D888-70A4672B3C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flipH="1">
            <a:off x="6275300" y="457200"/>
            <a:ext cx="5307012" cy="244101"/>
          </a:xfrm>
          <a:prstGeom prst="rect">
            <a:avLst/>
          </a:prstGeom>
        </p:spPr>
        <p:txBody>
          <a:bodyPr wrap="square" lIns="0" tIns="36000" rIns="0" bIns="0" anchor="t" anchorCtr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5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Deck Title/Main Idea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7A7A-3891-B974-5E27-533BA0B03D1B}"/>
              </a:ext>
            </a:extLst>
          </p:cNvPr>
          <p:cNvSpPr txBox="1"/>
          <p:nvPr userDrawn="1"/>
        </p:nvSpPr>
        <p:spPr>
          <a:xfrm>
            <a:off x="623888" y="6453188"/>
            <a:ext cx="2781211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700" kern="0" spc="50" baseline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Heebo" pitchFamily="2" charset="-79"/>
              </a:rPr>
              <a:t>© Hexaware Technologies. Confidential briefing. </a:t>
            </a:r>
            <a:endParaRPr lang="en-US" sz="700" kern="0" spc="50" baseline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1417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20" userDrawn="1">
          <p15:clr>
            <a:srgbClr val="FBAE40"/>
          </p15:clr>
        </p15:guide>
        <p15:guide id="2" pos="393" userDrawn="1">
          <p15:clr>
            <a:srgbClr val="FBAE40"/>
          </p15:clr>
        </p15:guide>
        <p15:guide id="3" pos="7287" userDrawn="1">
          <p15:clr>
            <a:srgbClr val="FBAE40"/>
          </p15:clr>
        </p15:guide>
        <p15:guide id="4" orient="horz" pos="232" userDrawn="1">
          <p15:clr>
            <a:srgbClr val="FBAE40"/>
          </p15:clr>
        </p15:guide>
        <p15:guide id="5" orient="horz" pos="57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52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8" r:id="rId2"/>
    <p:sldLayoutId id="2147483727" r:id="rId3"/>
    <p:sldLayoutId id="2147483728" r:id="rId4"/>
    <p:sldLayoutId id="2147483729" r:id="rId5"/>
    <p:sldLayoutId id="2147483730" r:id="rId6"/>
    <p:sldLayoutId id="2147483679" r:id="rId7"/>
    <p:sldLayoutId id="2147483704" r:id="rId8"/>
    <p:sldLayoutId id="2147483705" r:id="rId9"/>
    <p:sldLayoutId id="2147483674" r:id="rId10"/>
    <p:sldLayoutId id="2147483703" r:id="rId11"/>
    <p:sldLayoutId id="2147483657" r:id="rId12"/>
    <p:sldLayoutId id="2147483706" r:id="rId13"/>
    <p:sldLayoutId id="2147483658" r:id="rId14"/>
    <p:sldLayoutId id="2147483707" r:id="rId15"/>
    <p:sldLayoutId id="2147483656" r:id="rId16"/>
    <p:sldLayoutId id="214748372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58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6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41" Type="http://schemas.microsoft.com/office/2007/relationships/diagramDrawing" Target="../diagrams/drawing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diagramLayout" Target="../diagrams/layout12.xml"/><Relationship Id="rId3" Type="http://schemas.openxmlformats.org/officeDocument/2006/relationships/diagramLayout" Target="../diagrams/layout9.xml"/><Relationship Id="rId21" Type="http://schemas.microsoft.com/office/2007/relationships/diagramDrawing" Target="../diagrams/drawing12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diagramData" Target="../diagrams/data12.xml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20" Type="http://schemas.openxmlformats.org/officeDocument/2006/relationships/diagramColors" Target="../diagrams/colors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19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49944" y="933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26372" t="-46261" r="-7177" b="-11920"/>
            </a:stretch>
          </a:blipFill>
        </p:spPr>
      </p:sp>
      <p:sp>
        <p:nvSpPr>
          <p:cNvPr id="17" name="AutoShape 17"/>
          <p:cNvSpPr/>
          <p:nvPr/>
        </p:nvSpPr>
        <p:spPr>
          <a:xfrm>
            <a:off x="3749553" y="525851"/>
            <a:ext cx="8803796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-265257" y="6276396"/>
            <a:ext cx="8647177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1979359" y="493565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3" y="0"/>
                </a:lnTo>
                <a:lnTo>
                  <a:pt x="2655293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375571" y="6079748"/>
            <a:ext cx="1770195" cy="261104"/>
          </a:xfrm>
          <a:custGeom>
            <a:avLst/>
            <a:gdLst/>
            <a:ahLst/>
            <a:cxnLst/>
            <a:rect l="l" t="t" r="r" b="b"/>
            <a:pathLst>
              <a:path w="2655293" h="391656">
                <a:moveTo>
                  <a:pt x="0" y="0"/>
                </a:moveTo>
                <a:lnTo>
                  <a:pt x="2655294" y="0"/>
                </a:lnTo>
                <a:lnTo>
                  <a:pt x="2655294" y="391656"/>
                </a:lnTo>
                <a:lnTo>
                  <a:pt x="0" y="391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546AE-D2A8-84DE-389D-D0B34FF42C6D}"/>
              </a:ext>
            </a:extLst>
          </p:cNvPr>
          <p:cNvGrpSpPr/>
          <p:nvPr/>
        </p:nvGrpSpPr>
        <p:grpSpPr>
          <a:xfrm>
            <a:off x="2401209" y="2727754"/>
            <a:ext cx="7222472" cy="1524879"/>
            <a:chOff x="2856896" y="1429188"/>
            <a:chExt cx="7222472" cy="15248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ABD66B-7076-42CF-B4C8-7416EE83854D}"/>
                </a:ext>
              </a:extLst>
            </p:cNvPr>
            <p:cNvSpPr txBox="1"/>
            <p:nvPr/>
          </p:nvSpPr>
          <p:spPr>
            <a:xfrm>
              <a:off x="3849007" y="1429188"/>
              <a:ext cx="4867231" cy="923330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6000" dirty="0">
                  <a:solidFill>
                    <a:schemeClr val="bg1"/>
                  </a:solidFill>
                </a:rPr>
                <a:t>VIP ENGINEERS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482FC0-8E8A-103B-BE6B-B82440425AD8}"/>
                </a:ext>
              </a:extLst>
            </p:cNvPr>
            <p:cNvSpPr txBox="1"/>
            <p:nvPr/>
          </p:nvSpPr>
          <p:spPr>
            <a:xfrm>
              <a:off x="2856896" y="2461624"/>
              <a:ext cx="722247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ONE LAST OF </a:t>
              </a:r>
              <a:r>
                <a:rPr lang="en-IN" sz="3200" dirty="0">
                  <a:solidFill>
                    <a:schemeClr val="bg1"/>
                  </a:solidFill>
                </a:rPr>
                <a:t>INNOVATION WITH US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5C6185-1474-FC0A-8337-B8830FEBBE8E}"/>
              </a:ext>
            </a:extLst>
          </p:cNvPr>
          <p:cNvGrpSpPr/>
          <p:nvPr/>
        </p:nvGrpSpPr>
        <p:grpSpPr>
          <a:xfrm>
            <a:off x="1834244" y="1633322"/>
            <a:ext cx="8116004" cy="1524879"/>
            <a:chOff x="2038011" y="1429188"/>
            <a:chExt cx="8116004" cy="152487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298B26-0F3F-A863-3BCF-3B8A65327E3F}"/>
                </a:ext>
              </a:extLst>
            </p:cNvPr>
            <p:cNvSpPr txBox="1"/>
            <p:nvPr/>
          </p:nvSpPr>
          <p:spPr>
            <a:xfrm>
              <a:off x="2038011" y="1429188"/>
              <a:ext cx="8116004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r>
                <a:rPr lang="en-US" sz="40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Hexaware CODE&amp;RISE PROGRAM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5A0817-D120-B126-AE89-772510D62FCD}"/>
                </a:ext>
              </a:extLst>
            </p:cNvPr>
            <p:cNvSpPr txBox="1"/>
            <p:nvPr/>
          </p:nvSpPr>
          <p:spPr>
            <a:xfrm>
              <a:off x="2931544" y="2461624"/>
              <a:ext cx="6328912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2400" b="1"/>
              </a:lvl1pPr>
            </a:lstStyle>
            <a:p>
              <a:pPr algn="ctr"/>
              <a:endParaRPr lang="en-US" sz="32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Freeform 6">
            <a:extLst>
              <a:ext uri="{FF2B5EF4-FFF2-40B4-BE49-F238E27FC236}">
                <a16:creationId xmlns:a16="http://schemas.microsoft.com/office/drawing/2014/main" id="{DA526492-8BCB-ADC8-8B6F-71580B0A1CD8}"/>
              </a:ext>
            </a:extLst>
          </p:cNvPr>
          <p:cNvSpPr/>
          <p:nvPr/>
        </p:nvSpPr>
        <p:spPr>
          <a:xfrm>
            <a:off x="-2040906" y="1579993"/>
            <a:ext cx="4182770" cy="4114800"/>
          </a:xfrm>
          <a:custGeom>
            <a:avLst/>
            <a:gdLst/>
            <a:ahLst/>
            <a:cxnLst/>
            <a:rect l="l" t="t" r="r" b="b"/>
            <a:pathLst>
              <a:path w="4182770" h="4114800">
                <a:moveTo>
                  <a:pt x="0" y="0"/>
                </a:moveTo>
                <a:lnTo>
                  <a:pt x="4182770" y="0"/>
                </a:lnTo>
                <a:lnTo>
                  <a:pt x="4182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A88D943B-488C-767A-B18A-17204F9705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0855" y="266313"/>
            <a:ext cx="914400" cy="1227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C5DCF-8373-44B4-01DC-C862E604B624}"/>
              </a:ext>
            </a:extLst>
          </p:cNvPr>
          <p:cNvSpPr txBox="1"/>
          <p:nvPr/>
        </p:nvSpPr>
        <p:spPr>
          <a:xfrm>
            <a:off x="489467" y="1041333"/>
            <a:ext cx="91752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</a:rPr>
              <a:t>Functional</a:t>
            </a:r>
            <a:r>
              <a:rPr lang="en-US" b="1" dirty="0"/>
              <a:t> </a:t>
            </a:r>
            <a:r>
              <a:rPr lang="en-US" sz="2400" b="1" dirty="0">
                <a:solidFill>
                  <a:schemeClr val="tx1"/>
                </a:solidFill>
              </a:rPr>
              <a:t>Architecture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01AABDA-842C-2465-5D53-94CE2B047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28896"/>
              </p:ext>
            </p:extLst>
          </p:nvPr>
        </p:nvGraphicFramePr>
        <p:xfrm>
          <a:off x="981075" y="1668781"/>
          <a:ext cx="11487150" cy="5332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742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6FA76-3211-3A57-1729-A087734118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2148726" y="153877"/>
            <a:ext cx="8172450" cy="368750"/>
          </a:xfrm>
        </p:spPr>
        <p:txBody>
          <a:bodyPr/>
          <a:lstStyle/>
          <a:p>
            <a:pPr algn="ctr"/>
            <a:r>
              <a:rPr lang="en-US" dirty="0"/>
              <a:t>Innovation and Creativity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8C62D-9148-6411-F298-10502EC9C0DC}"/>
              </a:ext>
            </a:extLst>
          </p:cNvPr>
          <p:cNvSpPr txBox="1"/>
          <p:nvPr/>
        </p:nvSpPr>
        <p:spPr>
          <a:xfrm>
            <a:off x="1935480" y="1290935"/>
            <a:ext cx="1025652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2"/>
                </a:solidFill>
              </a:rPr>
              <a:t> </a:t>
            </a:r>
            <a:r>
              <a:rPr lang="en-IN" sz="2000" b="1" dirty="0">
                <a:solidFill>
                  <a:schemeClr val="bg2"/>
                </a:solidFill>
              </a:rPr>
              <a:t>AI-powered personalized learning paths:</a:t>
            </a:r>
          </a:p>
          <a:p>
            <a:r>
              <a:rPr lang="en-IN" sz="2000" b="1" dirty="0">
                <a:solidFill>
                  <a:schemeClr val="bg2"/>
                </a:solidFill>
              </a:rPr>
              <a:t>       </a:t>
            </a:r>
            <a:r>
              <a:rPr lang="en-IN" sz="2000" dirty="0">
                <a:solidFill>
                  <a:schemeClr val="bg2"/>
                </a:solidFill>
              </a:rPr>
              <a:t>Use machine learning to create customized learning paths based on individual user needs and learning styles.</a:t>
            </a:r>
          </a:p>
          <a:p>
            <a:endParaRPr lang="en-IN" sz="2000" b="1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</a:rPr>
              <a:t>Virtual reality (VR) and augmented reality (AR) training: 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      </a:t>
            </a:r>
            <a:r>
              <a:rPr lang="en-US" sz="2000" dirty="0">
                <a:solidFill>
                  <a:schemeClr val="bg2"/>
                </a:solidFill>
              </a:rPr>
              <a:t>Incorporate immersive VR and AR experiences to simulate real-world scenarios and enhance soft skills practice.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</a:rPr>
              <a:t>Gamification and social learning: 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      </a:t>
            </a:r>
            <a:r>
              <a:rPr lang="en-US" sz="2000" dirty="0">
                <a:solidFill>
                  <a:schemeClr val="bg2"/>
                </a:solidFill>
              </a:rPr>
              <a:t>Integrate gamification elements, such as leaderboards and badges, and social learning features, like discussion forums and peer mentoring.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</a:rPr>
              <a:t>Emotional intelligence (EI) tracking and analysis: </a:t>
            </a:r>
          </a:p>
          <a:p>
            <a:r>
              <a:rPr lang="en-US" sz="2000" dirty="0">
                <a:solidFill>
                  <a:schemeClr val="bg2"/>
                </a:solidFill>
              </a:rPr>
              <a:t>      Use AI-powered sentiment analysis to track and provide insights on users' emotional intelligence and empathy.</a:t>
            </a:r>
            <a:endParaRPr lang="en-IN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21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Scalability, Performance and Security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11F0C63-6B5E-23CC-109C-F15F21AA7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1147926"/>
              </p:ext>
            </p:extLst>
          </p:nvPr>
        </p:nvGraphicFramePr>
        <p:xfrm>
          <a:off x="1203960" y="1584961"/>
          <a:ext cx="10469880" cy="423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701FEB-A9EA-BC4C-E513-D11D3AC3C248}"/>
              </a:ext>
            </a:extLst>
          </p:cNvPr>
          <p:cNvSpPr txBox="1"/>
          <p:nvPr/>
        </p:nvSpPr>
        <p:spPr>
          <a:xfrm>
            <a:off x="781050" y="1040677"/>
            <a:ext cx="6530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Scalability: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8159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Scalability, Performance and Security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11F0C63-6B5E-23CC-109C-F15F21AA7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631845"/>
              </p:ext>
            </p:extLst>
          </p:nvPr>
        </p:nvGraphicFramePr>
        <p:xfrm>
          <a:off x="1203960" y="1584961"/>
          <a:ext cx="10469880" cy="423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701FEB-A9EA-BC4C-E513-D11D3AC3C248}"/>
              </a:ext>
            </a:extLst>
          </p:cNvPr>
          <p:cNvSpPr txBox="1"/>
          <p:nvPr/>
        </p:nvSpPr>
        <p:spPr>
          <a:xfrm>
            <a:off x="781050" y="1040677"/>
            <a:ext cx="6530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Performance:</a:t>
            </a:r>
          </a:p>
        </p:txBody>
      </p:sp>
    </p:spTree>
    <p:extLst>
      <p:ext uri="{BB962C8B-B14F-4D97-AF65-F5344CB8AC3E}">
        <p14:creationId xmlns:p14="http://schemas.microsoft.com/office/powerpoint/2010/main" val="189291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Scalability, Performance and Security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11F0C63-6B5E-23CC-109C-F15F21AA75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164477"/>
              </p:ext>
            </p:extLst>
          </p:nvPr>
        </p:nvGraphicFramePr>
        <p:xfrm>
          <a:off x="1203960" y="1584961"/>
          <a:ext cx="10469880" cy="423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701FEB-A9EA-BC4C-E513-D11D3AC3C248}"/>
              </a:ext>
            </a:extLst>
          </p:cNvPr>
          <p:cNvSpPr txBox="1"/>
          <p:nvPr/>
        </p:nvSpPr>
        <p:spPr>
          <a:xfrm>
            <a:off x="781050" y="1040677"/>
            <a:ext cx="6530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Security:</a:t>
            </a:r>
          </a:p>
        </p:txBody>
      </p:sp>
    </p:spTree>
    <p:extLst>
      <p:ext uri="{BB962C8B-B14F-4D97-AF65-F5344CB8AC3E}">
        <p14:creationId xmlns:p14="http://schemas.microsoft.com/office/powerpoint/2010/main" val="244590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Best practices and industry standards followed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F9E70-E9E6-DBF2-84B8-BBD5536FDE53}"/>
              </a:ext>
            </a:extLst>
          </p:cNvPr>
          <p:cNvSpPr txBox="1"/>
          <p:nvPr/>
        </p:nvSpPr>
        <p:spPr>
          <a:xfrm>
            <a:off x="350520" y="1874521"/>
            <a:ext cx="531876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Agile development methodology:</a:t>
            </a:r>
          </a:p>
          <a:p>
            <a:r>
              <a:rPr lang="en-IN" b="1" dirty="0"/>
              <a:t> </a:t>
            </a:r>
            <a:r>
              <a:rPr lang="en-IN" dirty="0"/>
              <a:t>Follow Agile principles for iterative and incremental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Test-driven development (TDD): </a:t>
            </a:r>
          </a:p>
          <a:p>
            <a:r>
              <a:rPr lang="en-IN" dirty="0"/>
              <a:t>Write automated tests before writing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Continuous integration and continuous deployment (CI/CD): </a:t>
            </a:r>
          </a:p>
          <a:p>
            <a:r>
              <a:rPr lang="en-IN" dirty="0"/>
              <a:t>Automate testing, building, and deployment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Code reviews and pair programming: </a:t>
            </a:r>
            <a:r>
              <a:rPr lang="en-IN" dirty="0"/>
              <a:t>Regularly review code and practice pair 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Documentation and knowledge sharing: </a:t>
            </a:r>
          </a:p>
          <a:p>
            <a:r>
              <a:rPr lang="en-IN" dirty="0"/>
              <a:t>Maintain up-to-date documentation and encourage knowledge sharing.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EA814-3BEB-C6F8-A2C5-E90914E686F9}"/>
              </a:ext>
            </a:extLst>
          </p:cNvPr>
          <p:cNvSpPr txBox="1"/>
          <p:nvPr/>
        </p:nvSpPr>
        <p:spPr>
          <a:xfrm>
            <a:off x="563880" y="1105346"/>
            <a:ext cx="1798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Best Practices: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900430-3DEA-6834-8B64-B10E1AC2F3F8}"/>
              </a:ext>
            </a:extLst>
          </p:cNvPr>
          <p:cNvSpPr txBox="1"/>
          <p:nvPr/>
        </p:nvSpPr>
        <p:spPr>
          <a:xfrm>
            <a:off x="6629400" y="1105346"/>
            <a:ext cx="243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Industry Standards: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37EAE-1977-7E57-8188-D6782A602144}"/>
              </a:ext>
            </a:extLst>
          </p:cNvPr>
          <p:cNvSpPr txBox="1"/>
          <p:nvPr/>
        </p:nvSpPr>
        <p:spPr>
          <a:xfrm>
            <a:off x="5715000" y="1874521"/>
            <a:ext cx="58216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Web Content Accessibility Guidelines (WCAG 2.1): </a:t>
            </a:r>
            <a:r>
              <a:rPr lang="en-IN" dirty="0"/>
              <a:t>Ensure accessibility for users with disabilities.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b="1" dirty="0"/>
              <a:t>General Data Protection Regulation (GDPR): </a:t>
            </a:r>
            <a:r>
              <a:rPr lang="en-IN" dirty="0"/>
              <a:t>Comply with GDPR for data privacy and protection.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OWASP Security Cheat Sheet: </a:t>
            </a:r>
          </a:p>
          <a:p>
            <a:r>
              <a:rPr lang="en-IN" b="1" dirty="0"/>
              <a:t>     </a:t>
            </a:r>
            <a:r>
              <a:rPr lang="en-IN" dirty="0"/>
              <a:t>Follow OWASP guidelines for secure coding practices.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ISO/IEC 27001:2013: </a:t>
            </a:r>
          </a:p>
          <a:p>
            <a:r>
              <a:rPr lang="en-IN" b="1" dirty="0"/>
              <a:t>     </a:t>
            </a:r>
            <a:r>
              <a:rPr lang="en-IN" dirty="0"/>
              <a:t>Comply with ISO 27001 for information security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SCORM (Sharable Content Object Reference Model): </a:t>
            </a:r>
          </a:p>
          <a:p>
            <a:r>
              <a:rPr lang="en-IN" b="1" dirty="0"/>
              <a:t>     </a:t>
            </a:r>
            <a:r>
              <a:rPr lang="en-IN" dirty="0"/>
              <a:t>Use SCORM for e-learning content interoperability.</a:t>
            </a:r>
          </a:p>
        </p:txBody>
      </p:sp>
    </p:spTree>
    <p:extLst>
      <p:ext uri="{BB962C8B-B14F-4D97-AF65-F5344CB8AC3E}">
        <p14:creationId xmlns:p14="http://schemas.microsoft.com/office/powerpoint/2010/main" val="160229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D2496B-4FD4-C0A4-2CBB-3DEC1763D7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User Experience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4A5AB21-1112-72C8-301D-311C65AC41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536471"/>
              </p:ext>
            </p:extLst>
          </p:nvPr>
        </p:nvGraphicFramePr>
        <p:xfrm>
          <a:off x="1203960" y="1584961"/>
          <a:ext cx="10469880" cy="423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01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Console Output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4B188-D3FD-F724-706E-334F1733B1F6}"/>
              </a:ext>
            </a:extLst>
          </p:cNvPr>
          <p:cNvSpPr txBox="1"/>
          <p:nvPr/>
        </p:nvSpPr>
        <p:spPr>
          <a:xfrm>
            <a:off x="589266" y="1568271"/>
            <a:ext cx="88630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Please provide the following for your submission:</a:t>
            </a:r>
          </a:p>
          <a:p>
            <a:endParaRPr lang="en-US" b="0" i="0" dirty="0">
              <a:solidFill>
                <a:schemeClr val="bg1">
                  <a:lumMod val="50000"/>
                </a:schemeClr>
              </a:solidFill>
              <a:effectLst/>
            </a:endParaRPr>
          </a:p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The link to the GitHub repository containing your solution.</a:t>
            </a:r>
          </a:p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A working prototype or proof of concept of the solution.</a:t>
            </a:r>
          </a:p>
          <a:p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</a:rPr>
              <a:t>Optionally, the team can also submit a video demo of their solution.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804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F788F7-FC47-5A0B-79FE-EC8EF8AAC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Phase 1 - Judging Criteria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E97A2-BB68-8810-AB68-98FDE4F1E5A5}"/>
              </a:ext>
            </a:extLst>
          </p:cNvPr>
          <p:cNvSpPr txBox="1"/>
          <p:nvPr/>
        </p:nvSpPr>
        <p:spPr>
          <a:xfrm>
            <a:off x="876300" y="1663700"/>
            <a:ext cx="9563100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Solution Approach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Usage of Gen AI tools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Solution Feasibility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Technical Approach/Architecture Design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Innovation and Creativity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 Experience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Documentation and Presentation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Console Output</a:t>
            </a:r>
          </a:p>
        </p:txBody>
      </p:sp>
    </p:spTree>
    <p:extLst>
      <p:ext uri="{BB962C8B-B14F-4D97-AF65-F5344CB8AC3E}">
        <p14:creationId xmlns:p14="http://schemas.microsoft.com/office/powerpoint/2010/main" val="91829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132E-46B1-9D60-4C43-B4A98C83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3500" y="2804161"/>
            <a:ext cx="4884999" cy="830997"/>
          </a:xfrm>
        </p:spPr>
        <p:txBody>
          <a:bodyPr/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3539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9F47F0-E3B2-362C-024F-AA1C1D71C6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599440" y="873760"/>
            <a:ext cx="8172450" cy="368750"/>
          </a:xfrm>
        </p:spPr>
        <p:txBody>
          <a:bodyPr/>
          <a:lstStyle/>
          <a:p>
            <a:r>
              <a:rPr lang="en-US" sz="2400" b="1" dirty="0"/>
              <a:t>Team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896CB-3746-EC1E-4950-E3C0D7ADD81C}"/>
              </a:ext>
            </a:extLst>
          </p:cNvPr>
          <p:cNvSpPr txBox="1"/>
          <p:nvPr/>
        </p:nvSpPr>
        <p:spPr>
          <a:xfrm>
            <a:off x="599440" y="1616055"/>
            <a:ext cx="7000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Team Name - </a:t>
            </a:r>
            <a:r>
              <a:rPr lang="en-US" dirty="0" err="1"/>
              <a:t>Vip</a:t>
            </a:r>
            <a:r>
              <a:rPr lang="en-US" dirty="0"/>
              <a:t> Engineers</a:t>
            </a:r>
          </a:p>
          <a:p>
            <a:endParaRPr lang="en-US" dirty="0"/>
          </a:p>
          <a:p>
            <a:r>
              <a:rPr lang="en-US" dirty="0"/>
              <a:t>Application Name  - Soft Skills Enhancement Application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052191-0A79-7B46-8BE2-7329548C8C5A}"/>
              </a:ext>
            </a:extLst>
          </p:cNvPr>
          <p:cNvGrpSpPr/>
          <p:nvPr/>
        </p:nvGrpSpPr>
        <p:grpSpPr>
          <a:xfrm>
            <a:off x="677903" y="2912930"/>
            <a:ext cx="8508606" cy="3206238"/>
            <a:chOff x="495023" y="2356934"/>
            <a:chExt cx="8508606" cy="32062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CB854B-79E6-F05E-C4A3-76F28468B8D7}"/>
                </a:ext>
              </a:extLst>
            </p:cNvPr>
            <p:cNvSpPr txBox="1"/>
            <p:nvPr/>
          </p:nvSpPr>
          <p:spPr>
            <a:xfrm>
              <a:off x="6271684" y="2368118"/>
              <a:ext cx="972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u="sng" dirty="0">
                  <a:cs typeface="MV Boli" panose="02000500030200090000" pitchFamily="2" charset="0"/>
                </a:rPr>
                <a:t>Email ID</a:t>
              </a:r>
              <a:endParaRPr lang="en-US" sz="1600" b="1" u="sng" dirty="0">
                <a:solidFill>
                  <a:srgbClr val="00B0F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80188C-4F70-2C62-1E60-AFF5D2A4DC73}"/>
                </a:ext>
              </a:extLst>
            </p:cNvPr>
            <p:cNvSpPr txBox="1"/>
            <p:nvPr/>
          </p:nvSpPr>
          <p:spPr>
            <a:xfrm>
              <a:off x="495023" y="2356934"/>
              <a:ext cx="244716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u="sng" dirty="0">
                  <a:cs typeface="MV Boli" panose="02000500030200090000" pitchFamily="2" charset="0"/>
                </a:rPr>
                <a:t>Team Members</a:t>
              </a:r>
              <a:endParaRPr lang="en-US" sz="1600" b="1" u="sng" dirty="0">
                <a:solidFill>
                  <a:srgbClr val="00B0F0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9EF77AD-CA5D-0336-3769-4820A4995EF9}"/>
                </a:ext>
              </a:extLst>
            </p:cNvPr>
            <p:cNvGrpSpPr/>
            <p:nvPr/>
          </p:nvGrpSpPr>
          <p:grpSpPr>
            <a:xfrm>
              <a:off x="495023" y="2649859"/>
              <a:ext cx="8508606" cy="2913313"/>
              <a:chOff x="388782" y="3007721"/>
              <a:chExt cx="8508606" cy="2913313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41DD33-BEA6-1EA1-732D-CCFE14AF94EB}"/>
                  </a:ext>
                </a:extLst>
              </p:cNvPr>
              <p:cNvSpPr txBox="1"/>
              <p:nvPr/>
            </p:nvSpPr>
            <p:spPr>
              <a:xfrm>
                <a:off x="6165444" y="3636025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F0"/>
                    </a:solidFill>
                  </a:rPr>
                  <a:t>dhoniyogi23@gmail.com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C7512B-98A6-0E15-3BA9-373879DEBE55}"/>
                  </a:ext>
                </a:extLst>
              </p:cNvPr>
              <p:cNvGrpSpPr/>
              <p:nvPr/>
            </p:nvGrpSpPr>
            <p:grpSpPr>
              <a:xfrm>
                <a:off x="388782" y="3007721"/>
                <a:ext cx="8486258" cy="430887"/>
                <a:chOff x="388782" y="3007721"/>
                <a:chExt cx="8486258" cy="430887"/>
              </a:xfrm>
            </p:grpSpPr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D683630-A164-4474-299E-94752C7052B4}"/>
                    </a:ext>
                  </a:extLst>
                </p:cNvPr>
                <p:cNvSpPr txBox="1"/>
                <p:nvPr/>
              </p:nvSpPr>
              <p:spPr>
                <a:xfrm>
                  <a:off x="6165444" y="3007721"/>
                  <a:ext cx="2709596" cy="430887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  <a:alpha val="65000"/>
                    </a:schemeClr>
                  </a:solidFill>
                </a:ln>
              </p:spPr>
              <p:txBody>
                <a:bodyPr wrap="square" lIns="91440" tIns="91440" rIns="91440" bIns="91440" rtlCol="0">
                  <a:spAutoFit/>
                </a:bodyPr>
                <a:lstStyle/>
                <a:p>
                  <a:endParaRPr lang="en-US" sz="16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847D38-74EB-4309-019F-557E003E98C0}"/>
                    </a:ext>
                  </a:extLst>
                </p:cNvPr>
                <p:cNvSpPr txBox="1"/>
                <p:nvPr/>
              </p:nvSpPr>
              <p:spPr>
                <a:xfrm>
                  <a:off x="388782" y="3007721"/>
                  <a:ext cx="5475141" cy="430887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  <a:alpha val="65000"/>
                    </a:schemeClr>
                  </a:solidFill>
                </a:ln>
              </p:spPr>
              <p:txBody>
                <a:bodyPr wrap="square" lIns="91440" tIns="91440" rIns="91440" bIns="91440" rtlCol="0">
                  <a:spAutoFit/>
                </a:bodyPr>
                <a:lstStyle/>
                <a:p>
                  <a:endParaRPr lang="en-US" sz="1600" b="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9016B8-C68D-52FD-9B9E-D77EA2EA30C6}"/>
                  </a:ext>
                </a:extLst>
              </p:cNvPr>
              <p:cNvSpPr txBox="1"/>
              <p:nvPr/>
            </p:nvSpPr>
            <p:spPr>
              <a:xfrm>
                <a:off x="388782" y="3636025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F0"/>
                    </a:solidFill>
                  </a:rPr>
                  <a:t>Yogesh 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5F4E61-A180-0C2A-7DAE-F79FAFB2E67D}"/>
                  </a:ext>
                </a:extLst>
              </p:cNvPr>
              <p:cNvSpPr txBox="1"/>
              <p:nvPr/>
            </p:nvSpPr>
            <p:spPr>
              <a:xfrm>
                <a:off x="388782" y="4264329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F0"/>
                    </a:solidFill>
                  </a:rPr>
                  <a:t>Mohamed </a:t>
                </a:r>
                <a:r>
                  <a:rPr lang="en-US" sz="1600" b="1" dirty="0" err="1">
                    <a:solidFill>
                      <a:srgbClr val="00B0F0"/>
                    </a:solidFill>
                  </a:rPr>
                  <a:t>Arshath</a:t>
                </a:r>
                <a:r>
                  <a:rPr lang="en-US" sz="1600" b="1" dirty="0">
                    <a:solidFill>
                      <a:srgbClr val="00B0F0"/>
                    </a:solidFill>
                  </a:rPr>
                  <a:t> 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86C6F8-CF2A-F5B6-2B40-0A2B98AC866C}"/>
                  </a:ext>
                </a:extLst>
              </p:cNvPr>
              <p:cNvSpPr txBox="1"/>
              <p:nvPr/>
            </p:nvSpPr>
            <p:spPr>
              <a:xfrm>
                <a:off x="6165444" y="4264329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F0"/>
                    </a:solidFill>
                  </a:rPr>
                  <a:t>smarshath2610@gmail.com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391E0A-DF59-9CF7-A103-76F611464055}"/>
                  </a:ext>
                </a:extLst>
              </p:cNvPr>
              <p:cNvSpPr txBox="1"/>
              <p:nvPr/>
            </p:nvSpPr>
            <p:spPr>
              <a:xfrm>
                <a:off x="411130" y="4900630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 err="1">
                    <a:solidFill>
                      <a:srgbClr val="00B0F0"/>
                    </a:solidFill>
                  </a:rPr>
                  <a:t>Logendran</a:t>
                </a:r>
                <a:r>
                  <a:rPr lang="en-US" sz="1600" b="1" dirty="0">
                    <a:solidFill>
                      <a:srgbClr val="00B0F0"/>
                    </a:solidFill>
                  </a:rPr>
                  <a:t> V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B899E9-7791-8A79-533F-840432FF69E0}"/>
                  </a:ext>
                </a:extLst>
              </p:cNvPr>
              <p:cNvSpPr txBox="1"/>
              <p:nvPr/>
            </p:nvSpPr>
            <p:spPr>
              <a:xfrm>
                <a:off x="6187792" y="4900630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B0F0"/>
                    </a:solidFill>
                  </a:rPr>
                  <a:t>gva.logesh@gmail.com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E6F48-5AA6-084B-BE01-303A8E73F661}"/>
                  </a:ext>
                </a:extLst>
              </p:cNvPr>
              <p:cNvSpPr txBox="1"/>
              <p:nvPr/>
            </p:nvSpPr>
            <p:spPr>
              <a:xfrm>
                <a:off x="410952" y="5490147"/>
                <a:ext cx="5475141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8DFCA2-1784-218F-73FA-77D19F76AEED}"/>
                  </a:ext>
                </a:extLst>
              </p:cNvPr>
              <p:cNvSpPr txBox="1"/>
              <p:nvPr/>
            </p:nvSpPr>
            <p:spPr>
              <a:xfrm>
                <a:off x="6187614" y="5490147"/>
                <a:ext cx="2709596" cy="430887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  <a:alpha val="65000"/>
                  </a:schemeClr>
                </a:solidFill>
              </a:ln>
            </p:spPr>
            <p:txBody>
              <a:bodyPr wrap="square" lIns="91440" tIns="91440" rIns="91440" bIns="91440" rtlCol="0">
                <a:spAutoFit/>
              </a:bodyPr>
              <a:lstStyle/>
              <a:p>
                <a:endParaRPr lang="en-US" sz="1600" b="1" dirty="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036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8C616E-995F-EAE5-FF71-A44A20404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4632485" y="701790"/>
            <a:ext cx="2552088" cy="41943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92DCEF"/>
                </a:solidFill>
                <a:latin typeface="Mokoto"/>
              </a:rPr>
              <a:t>IMPACT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12A2460F-6637-CC7D-6F7F-11D67C32166D}"/>
              </a:ext>
            </a:extLst>
          </p:cNvPr>
          <p:cNvSpPr/>
          <p:nvPr/>
        </p:nvSpPr>
        <p:spPr>
          <a:xfrm>
            <a:off x="7813011" y="1741766"/>
            <a:ext cx="3999263" cy="3072083"/>
          </a:xfrm>
          <a:custGeom>
            <a:avLst/>
            <a:gdLst/>
            <a:ahLst/>
            <a:cxnLst/>
            <a:rect l="l" t="t" r="r" b="b"/>
            <a:pathLst>
              <a:path w="5998894" h="4608125">
                <a:moveTo>
                  <a:pt x="0" y="0"/>
                </a:moveTo>
                <a:lnTo>
                  <a:pt x="5998895" y="0"/>
                </a:lnTo>
                <a:lnTo>
                  <a:pt x="5998895" y="4608125"/>
                </a:lnTo>
                <a:lnTo>
                  <a:pt x="0" y="4608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683FA-005B-5B68-E54F-F4E130CC3BD0}"/>
              </a:ext>
            </a:extLst>
          </p:cNvPr>
          <p:cNvSpPr txBox="1"/>
          <p:nvPr/>
        </p:nvSpPr>
        <p:spPr>
          <a:xfrm>
            <a:off x="1630137" y="1676450"/>
            <a:ext cx="616403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</a:rPr>
              <a:t>Business outcomes: </a:t>
            </a:r>
            <a:r>
              <a:rPr lang="en-IN" dirty="0">
                <a:solidFill>
                  <a:schemeClr val="bg1"/>
                </a:solidFill>
              </a:rPr>
              <a:t>Organizations benefit from employees with improved soft skills, leading to increased productivity and better collaboration.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</a:rPr>
              <a:t>Economic impact: </a:t>
            </a:r>
            <a:r>
              <a:rPr lang="en-IN" dirty="0">
                <a:solidFill>
                  <a:schemeClr val="bg1"/>
                </a:solidFill>
              </a:rPr>
              <a:t>A more skilled workforce contributes to economic growth and competitiveness.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Social impact: </a:t>
            </a:r>
            <a:r>
              <a:rPr lang="en-IN" dirty="0">
                <a:solidFill>
                  <a:schemeClr val="bg1"/>
                </a:solidFill>
              </a:rPr>
              <a:t>Improved relationships and communication skills lead to stronger communities and social connections.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 Individual success: </a:t>
            </a:r>
            <a:r>
              <a:rPr lang="en-IN" dirty="0">
                <a:solidFill>
                  <a:schemeClr val="bg1"/>
                </a:solidFill>
              </a:rPr>
              <a:t>Users achieve personal and professional goals, leading to increased satisfaction and </a:t>
            </a:r>
            <a:r>
              <a:rPr lang="en-IN" dirty="0" err="1">
                <a:solidFill>
                  <a:schemeClr val="bg1"/>
                </a:solidFill>
              </a:rPr>
              <a:t>fulfillment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</a:rPr>
              <a:t>Scalability: </a:t>
            </a:r>
            <a:r>
              <a:rPr lang="en-IN" dirty="0">
                <a:solidFill>
                  <a:schemeClr val="bg1"/>
                </a:solidFill>
              </a:rPr>
              <a:t>The application can reach a large audience, making a significant impact on a global scale.</a:t>
            </a:r>
          </a:p>
        </p:txBody>
      </p:sp>
    </p:spTree>
    <p:extLst>
      <p:ext uri="{BB962C8B-B14F-4D97-AF65-F5344CB8AC3E}">
        <p14:creationId xmlns:p14="http://schemas.microsoft.com/office/powerpoint/2010/main" val="226159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F0DEF0-CA1F-5A21-106C-2A01F71D70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716926" y="770735"/>
            <a:ext cx="8172450" cy="36875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3"/>
                </a:solidFill>
              </a:rPr>
              <a:t>POTENTIAL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accent3"/>
                </a:solidFill>
              </a:rPr>
              <a:t>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30506-F5AF-C023-0DA3-BEBADEC7CBB1}"/>
              </a:ext>
            </a:extLst>
          </p:cNvPr>
          <p:cNvSpPr txBox="1"/>
          <p:nvPr/>
        </p:nvSpPr>
        <p:spPr>
          <a:xfrm>
            <a:off x="1766206" y="1635593"/>
            <a:ext cx="882559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Improved employability: </a:t>
            </a:r>
            <a:r>
              <a:rPr lang="en-IN" dirty="0">
                <a:solidFill>
                  <a:schemeClr val="bg1"/>
                </a:solidFill>
              </a:rPr>
              <a:t>Enhanced soft skills make users more attractive to employers, increasing job prospects.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Better relationships: </a:t>
            </a:r>
            <a:r>
              <a:rPr lang="en-IN" dirty="0">
                <a:solidFill>
                  <a:schemeClr val="bg1"/>
                </a:solidFill>
              </a:rPr>
              <a:t>Developed soft skills lead to stronger personal and professional relationships.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bg1"/>
                </a:solidFill>
              </a:rPr>
              <a:t>Increased productivity</a:t>
            </a:r>
            <a:r>
              <a:rPr lang="en-IN" dirty="0">
                <a:solidFill>
                  <a:schemeClr val="bg1"/>
                </a:solidFill>
              </a:rPr>
              <a:t>: Effective communication, time management, and teamwork skills boost work efficiency.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 Enhanced leadership: </a:t>
            </a:r>
            <a:r>
              <a:rPr lang="en-IN" dirty="0">
                <a:solidFill>
                  <a:schemeClr val="bg1"/>
                </a:solidFill>
              </a:rPr>
              <a:t>Users can develop leadership skills, leading to new opportunities and career advancement.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Personal growth: </a:t>
            </a:r>
            <a:r>
              <a:rPr lang="en-IN" dirty="0">
                <a:solidFill>
                  <a:schemeClr val="bg1"/>
                </a:solidFill>
              </a:rPr>
              <a:t>The application fosters self-awareness, self-improvement, and confidence</a:t>
            </a:r>
          </a:p>
        </p:txBody>
      </p:sp>
    </p:spTree>
    <p:extLst>
      <p:ext uri="{BB962C8B-B14F-4D97-AF65-F5344CB8AC3E}">
        <p14:creationId xmlns:p14="http://schemas.microsoft.com/office/powerpoint/2010/main" val="108567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14EA5-9F71-6727-C6E0-82C279CA0C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721540" y="463757"/>
            <a:ext cx="8172450" cy="368750"/>
          </a:xfrm>
        </p:spPr>
        <p:txBody>
          <a:bodyPr/>
          <a:lstStyle/>
          <a:p>
            <a:pPr algn="ctr"/>
            <a:r>
              <a:rPr lang="en-US" dirty="0"/>
              <a:t>Solution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Proposed</a:t>
            </a: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13B30-06BA-9F87-FA8A-25ECBEC2532B}"/>
              </a:ext>
            </a:extLst>
          </p:cNvPr>
          <p:cNvSpPr txBox="1"/>
          <p:nvPr/>
        </p:nvSpPr>
        <p:spPr>
          <a:xfrm>
            <a:off x="-2016070" y="1293614"/>
            <a:ext cx="6530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+mj-lt"/>
              </a:rPr>
              <a:t>Core Features: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73AA0-6408-47B1-A639-8FF49282FCA3}"/>
              </a:ext>
            </a:extLst>
          </p:cNvPr>
          <p:cNvSpPr txBox="1"/>
          <p:nvPr/>
        </p:nvSpPr>
        <p:spPr>
          <a:xfrm>
            <a:off x="929640" y="1961495"/>
            <a:ext cx="103784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Skill Assessment</a:t>
            </a:r>
            <a:r>
              <a:rPr lang="en-IN" dirty="0"/>
              <a:t>: Users take a comprehensive assessment to identify strengths and weaknesses in key soft skills areas (e.g., communication, teamwork, time management)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Personalized Learning Paths</a:t>
            </a:r>
            <a:r>
              <a:rPr lang="en-US" dirty="0"/>
              <a:t>: Based on assessment results, users receive tailored learning paths with interactive modules, videos, and exercises to develop specific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Real-World Scenarios</a:t>
            </a:r>
            <a:r>
              <a:rPr lang="en-US" dirty="0"/>
              <a:t>: Interactive simulations and case studies help users practice and apply soft skills in realistic situations.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Mentorship Program</a:t>
            </a:r>
            <a:r>
              <a:rPr lang="en-US" dirty="0"/>
              <a:t>: Users can connect with experienced mentors for guidance, support, and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Gamification: </a:t>
            </a:r>
            <a:r>
              <a:rPr lang="en-US" dirty="0"/>
              <a:t>Engaging features like points, badges, and leaderboards encourage friendly competition and motivation.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14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14EA5-9F71-6727-C6E0-82C279CA0C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721540" y="341837"/>
            <a:ext cx="8172450" cy="368750"/>
          </a:xfrm>
        </p:spPr>
        <p:txBody>
          <a:bodyPr/>
          <a:lstStyle/>
          <a:p>
            <a:pPr algn="ctr"/>
            <a:r>
              <a:rPr lang="en-US" dirty="0"/>
              <a:t>Solution Proposed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13B30-06BA-9F87-FA8A-25ECBEC2532B}"/>
              </a:ext>
            </a:extLst>
          </p:cNvPr>
          <p:cNvSpPr txBox="1"/>
          <p:nvPr/>
        </p:nvSpPr>
        <p:spPr>
          <a:xfrm>
            <a:off x="-1452190" y="1293614"/>
            <a:ext cx="6530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+mj-lt"/>
              </a:rPr>
              <a:t>Implementation Plan: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573AA0-6408-47B1-A639-8FF49282FCA3}"/>
              </a:ext>
            </a:extLst>
          </p:cNvPr>
          <p:cNvSpPr txBox="1"/>
          <p:nvPr/>
        </p:nvSpPr>
        <p:spPr>
          <a:xfrm>
            <a:off x="929640" y="1961495"/>
            <a:ext cx="41485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Research and development (3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Design and prototyping (2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Testing and iteration (3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Launch and marketing (2 months)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Ongoing evaluation and improvement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ECE7F-CC07-1A3C-E0F0-C93FDE6B26CA}"/>
              </a:ext>
            </a:extLst>
          </p:cNvPr>
          <p:cNvSpPr txBox="1"/>
          <p:nvPr/>
        </p:nvSpPr>
        <p:spPr>
          <a:xfrm>
            <a:off x="3729410" y="1310938"/>
            <a:ext cx="6530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+mj-lt"/>
              </a:rPr>
              <a:t>Revenue Model: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74F68-AD6E-57AF-361A-9B5E3A4673BD}"/>
              </a:ext>
            </a:extLst>
          </p:cNvPr>
          <p:cNvSpPr txBox="1"/>
          <p:nvPr/>
        </p:nvSpPr>
        <p:spPr>
          <a:xfrm>
            <a:off x="6233160" y="1961494"/>
            <a:ext cx="4389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Subscription-based (monthly/annually)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In-app purchases for premium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Partnerships with educational institutions and businesses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2A1BA-8FF1-BB99-F3C7-42C13095211B}"/>
              </a:ext>
            </a:extLst>
          </p:cNvPr>
          <p:cNvSpPr txBox="1"/>
          <p:nvPr/>
        </p:nvSpPr>
        <p:spPr>
          <a:xfrm>
            <a:off x="-1817950" y="3706594"/>
            <a:ext cx="65303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+mj-lt"/>
              </a:rPr>
              <a:t>Target Audience: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D2326-0906-E0D6-18E4-F42973910B4B}"/>
              </a:ext>
            </a:extLst>
          </p:cNvPr>
          <p:cNvSpPr txBox="1"/>
          <p:nvPr/>
        </p:nvSpPr>
        <p:spPr>
          <a:xfrm>
            <a:off x="960120" y="4095095"/>
            <a:ext cx="4846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Students and recent graduates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Professionals seeking career advancement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Entrepreneurs and small business owners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Anyone looking to improve their soft skills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8910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5A05D31-BC00-0715-767D-169989A465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306457"/>
              </p:ext>
            </p:extLst>
          </p:nvPr>
        </p:nvGraphicFramePr>
        <p:xfrm>
          <a:off x="-2107510" y="1310938"/>
          <a:ext cx="6530340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564DB46F-6143-B477-5D83-0961C2C01E3A}"/>
              </a:ext>
            </a:extLst>
          </p:cNvPr>
          <p:cNvGraphicFramePr/>
          <p:nvPr/>
        </p:nvGraphicFramePr>
        <p:xfrm>
          <a:off x="731520" y="1900535"/>
          <a:ext cx="414851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8A532CEB-7A0C-55CF-F4B9-E68D63743CFA}"/>
              </a:ext>
            </a:extLst>
          </p:cNvPr>
          <p:cNvGraphicFramePr/>
          <p:nvPr/>
        </p:nvGraphicFramePr>
        <p:xfrm>
          <a:off x="3485570" y="1310938"/>
          <a:ext cx="6530340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664CC591-8652-C084-B4FA-F487EB16A846}"/>
              </a:ext>
            </a:extLst>
          </p:cNvPr>
          <p:cNvGraphicFramePr/>
          <p:nvPr/>
        </p:nvGraphicFramePr>
        <p:xfrm>
          <a:off x="6385560" y="4262735"/>
          <a:ext cx="438912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226AB16D-5E18-43E6-9E11-389114311D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54910"/>
              </p:ext>
            </p:extLst>
          </p:nvPr>
        </p:nvGraphicFramePr>
        <p:xfrm>
          <a:off x="-2107510" y="3673969"/>
          <a:ext cx="6530340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DD55B722-45C0-2D27-A95F-A954FE4A9D6F}"/>
              </a:ext>
            </a:extLst>
          </p:cNvPr>
          <p:cNvGraphicFramePr/>
          <p:nvPr/>
        </p:nvGraphicFramePr>
        <p:xfrm>
          <a:off x="640080" y="4262735"/>
          <a:ext cx="484632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E5D4A553-2881-AAC9-62D1-0E6200337929}"/>
              </a:ext>
            </a:extLst>
          </p:cNvPr>
          <p:cNvGraphicFramePr/>
          <p:nvPr/>
        </p:nvGraphicFramePr>
        <p:xfrm>
          <a:off x="3958010" y="3689209"/>
          <a:ext cx="6530340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975ABCF-B7F6-317D-F561-32783676A4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3741600"/>
              </p:ext>
            </p:extLst>
          </p:nvPr>
        </p:nvGraphicFramePr>
        <p:xfrm>
          <a:off x="6385559" y="1768198"/>
          <a:ext cx="4977765" cy="1880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</p:spTree>
    <p:extLst>
      <p:ext uri="{BB962C8B-B14F-4D97-AF65-F5344CB8AC3E}">
        <p14:creationId xmlns:p14="http://schemas.microsoft.com/office/powerpoint/2010/main" val="3783546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07F855-B09D-BFE4-8EF4-A58E1E1AD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721540" y="143717"/>
            <a:ext cx="8172450" cy="368750"/>
          </a:xfrm>
        </p:spPr>
        <p:txBody>
          <a:bodyPr/>
          <a:lstStyle/>
          <a:p>
            <a:pPr algn="ctr"/>
            <a:r>
              <a:rPr lang="en-US" dirty="0"/>
              <a:t>Gen AI Tool Utilization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AE6C7-D136-6374-8061-38EB69DE7092}"/>
              </a:ext>
            </a:extLst>
          </p:cNvPr>
          <p:cNvSpPr txBox="1"/>
          <p:nvPr/>
        </p:nvSpPr>
        <p:spPr>
          <a:xfrm>
            <a:off x="320040" y="563881"/>
            <a:ext cx="12039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Chatbots: </a:t>
            </a:r>
            <a:r>
              <a:rPr lang="en-IN" dirty="0"/>
              <a:t>Implement conversational AI for user support, feedback, and guidance.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Natural Language Processing (NLP):  </a:t>
            </a:r>
            <a:r>
              <a:rPr lang="en-IN" dirty="0" err="1"/>
              <a:t>Analyze</a:t>
            </a:r>
            <a:r>
              <a:rPr lang="en-IN" dirty="0"/>
              <a:t> user input, assess skills, and provide personalized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Machine Learning (ML): </a:t>
            </a:r>
            <a:r>
              <a:rPr lang="en-IN" dirty="0"/>
              <a:t>Develop predictive models for skill assessment, learning path recommendations, and user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Sentiment Analysis: </a:t>
            </a:r>
            <a:r>
              <a:rPr lang="en-IN" dirty="0"/>
              <a:t>Monitor user emotions and adjust content or support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Content Generation: </a:t>
            </a:r>
            <a:r>
              <a:rPr lang="en-IN" dirty="0"/>
              <a:t>Utilize AI to create engaging content, such as interactive scenarios or video scripts.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Personalization: </a:t>
            </a:r>
            <a:r>
              <a:rPr lang="en-IN" dirty="0"/>
              <a:t>Leverage AI-driven recommendations for customized learning paths and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Automated Grading: </a:t>
            </a:r>
            <a:r>
              <a:rPr lang="en-IN" dirty="0"/>
              <a:t>Implement AI-powered assessment and grading for user assignments and quizzes.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Social Learning: </a:t>
            </a:r>
            <a:r>
              <a:rPr lang="en-IN" dirty="0"/>
              <a:t>Develop AI-facilitated discussion forums and peer review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Intelligent Tutoring Systems (ITS): </a:t>
            </a:r>
            <a:r>
              <a:rPr lang="en-US" dirty="0"/>
              <a:t>Create AI-based virtual coaches for real-time guidance and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Analytics and Reporting</a:t>
            </a:r>
            <a:r>
              <a:rPr lang="en-US" dirty="0"/>
              <a:t>: Employ AI-driven insights for user progress tracking, skill development, and program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89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FB2143-1261-9F9F-40A6-A0298E9D63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H="1">
            <a:off x="1810992" y="204677"/>
            <a:ext cx="8643648" cy="368750"/>
          </a:xfrm>
        </p:spPr>
        <p:txBody>
          <a:bodyPr/>
          <a:lstStyle/>
          <a:p>
            <a:pPr algn="ctr"/>
            <a:r>
              <a:rPr lang="en-US" dirty="0"/>
              <a:t>System Architecture, Functionalities and Design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44D58-5C09-9D3A-4C74-58FA48C940B5}"/>
              </a:ext>
            </a:extLst>
          </p:cNvPr>
          <p:cNvSpPr txBox="1"/>
          <p:nvPr/>
        </p:nvSpPr>
        <p:spPr>
          <a:xfrm>
            <a:off x="594360" y="1103114"/>
            <a:ext cx="2514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System Architecture: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E6994B1E-EDB8-8666-B2FD-498811019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7252192"/>
              </p:ext>
            </p:extLst>
          </p:nvPr>
        </p:nvGraphicFramePr>
        <p:xfrm>
          <a:off x="-2530979" y="1787842"/>
          <a:ext cx="10377198" cy="1453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99601960-2F66-F1B4-81E3-A12CCB570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127979"/>
              </p:ext>
            </p:extLst>
          </p:nvPr>
        </p:nvGraphicFramePr>
        <p:xfrm>
          <a:off x="2867025" y="1652411"/>
          <a:ext cx="10048875" cy="1873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35139B01-0D14-D1F2-3B27-9A3EE3D5EF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6323017"/>
              </p:ext>
            </p:extLst>
          </p:nvPr>
        </p:nvGraphicFramePr>
        <p:xfrm>
          <a:off x="594360" y="3525977"/>
          <a:ext cx="4615815" cy="1873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84B23A58-7BB2-8DC2-48F4-41C5E448A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1293198"/>
              </p:ext>
            </p:extLst>
          </p:nvPr>
        </p:nvGraphicFramePr>
        <p:xfrm>
          <a:off x="5743576" y="3573602"/>
          <a:ext cx="5410199" cy="2008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706479154"/>
      </p:ext>
    </p:extLst>
  </p:cSld>
  <p:clrMapOvr>
    <a:masterClrMapping/>
  </p:clrMapOvr>
</p:sld>
</file>

<file path=ppt/theme/theme1.xml><?xml version="1.0" encoding="utf-8"?>
<a:theme xmlns:a="http://schemas.openxmlformats.org/drawingml/2006/main" name="Hexaware Master">
  <a:themeElements>
    <a:clrScheme name="Custom 4">
      <a:dk1>
        <a:srgbClr val="000000"/>
      </a:dk1>
      <a:lt1>
        <a:srgbClr val="FFFFFF"/>
      </a:lt1>
      <a:dk2>
        <a:srgbClr val="07125E"/>
      </a:dk2>
      <a:lt2>
        <a:srgbClr val="FFFFFF"/>
      </a:lt2>
      <a:accent1>
        <a:srgbClr val="3C2C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EA9D00"/>
      </a:accent6>
      <a:hlink>
        <a:srgbClr val="3C2C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Light_Corporate Template.pptx" id="{41E689D6-C531-47CC-AFF0-309785A80631}" vid="{C5795010-44E4-4FE2-851A-4FC5D2C485C8}"/>
    </a:ext>
  </a:extLst>
</a:theme>
</file>

<file path=ppt/theme/theme2.xml><?xml version="1.0" encoding="utf-8"?>
<a:theme xmlns:a="http://schemas.openxmlformats.org/drawingml/2006/main" name="1_Hexaware Master">
  <a:themeElements>
    <a:clrScheme name="Hexaware">
      <a:dk1>
        <a:srgbClr val="02051C"/>
      </a:dk1>
      <a:lt1>
        <a:srgbClr val="FFFFFF"/>
      </a:lt1>
      <a:dk2>
        <a:srgbClr val="07125E"/>
      </a:dk2>
      <a:lt2>
        <a:srgbClr val="FFFFFF"/>
      </a:lt2>
      <a:accent1>
        <a:srgbClr val="3C2DDA"/>
      </a:accent1>
      <a:accent2>
        <a:srgbClr val="1D86FF"/>
      </a:accent2>
      <a:accent3>
        <a:srgbClr val="14CBDE"/>
      </a:accent3>
      <a:accent4>
        <a:srgbClr val="07125E"/>
      </a:accent4>
      <a:accent5>
        <a:srgbClr val="8088A7"/>
      </a:accent5>
      <a:accent6>
        <a:srgbClr val="FF6300"/>
      </a:accent6>
      <a:hlink>
        <a:srgbClr val="3C2DDA"/>
      </a:hlink>
      <a:folHlink>
        <a:srgbClr val="14CBDE"/>
      </a:folHlink>
    </a:clrScheme>
    <a:fontScheme name="Hexaware">
      <a:majorFont>
        <a:latin typeface="Manrope Light"/>
        <a:ea typeface="Helvetica Neue Medium"/>
        <a:cs typeface="Helvetica Neue Medium"/>
      </a:majorFont>
      <a:minorFont>
        <a:latin typeface="Manrop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Dark_Corporate Template.pptx" id="{0DE496D9-96E7-4561-826E-A79144D83BB8}" vid="{7132E963-DE00-4AC0-86D2-3969C5A95D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Light_Corporate Template</Template>
  <TotalTime>18771</TotalTime>
  <Words>1629</Words>
  <Application>Microsoft Office PowerPoint</Application>
  <PresentationFormat>Widescreen</PresentationFormat>
  <Paragraphs>230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Manrope</vt:lpstr>
      <vt:lpstr>Mokoto</vt:lpstr>
      <vt:lpstr>MV Boli</vt:lpstr>
      <vt:lpstr>Times New Roman</vt:lpstr>
      <vt:lpstr>Hexaware Master</vt:lpstr>
      <vt:lpstr>1_Hexaware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Overview</dc:title>
  <dc:creator>Danielle Sanders</dc:creator>
  <cp:lastModifiedBy>Yogesh Yogi</cp:lastModifiedBy>
  <cp:revision>32</cp:revision>
  <dcterms:created xsi:type="dcterms:W3CDTF">2023-12-01T15:20:00Z</dcterms:created>
  <dcterms:modified xsi:type="dcterms:W3CDTF">2024-09-01T17:24:43Z</dcterms:modified>
</cp:coreProperties>
</file>