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54EEE-D1DA-B518-1999-28AC72352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457DF5-A000-2D33-4C69-70F35BBE5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harshad virutkar</cp:lastModifiedBy>
  <cp:revision>8</cp:revision>
  <dcterms:created xsi:type="dcterms:W3CDTF">2024-02-05T09:30:29Z</dcterms:created>
  <dcterms:modified xsi:type="dcterms:W3CDTF">2024-06-14T16:47:44Z</dcterms:modified>
</cp:coreProperties>
</file>