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61" r:id="rId5"/>
    <p:sldId id="259" r:id="rId6"/>
    <p:sldId id="257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94510D3-6FE6-4D71-B976-6831E4DC06E2}">
          <p14:sldIdLst>
            <p14:sldId id="256"/>
            <p14:sldId id="262"/>
            <p14:sldId id="260"/>
            <p14:sldId id="261"/>
            <p14:sldId id="259"/>
            <p14:sldId id="257"/>
            <p14:sldId id="258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-206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F39B-C53D-4723-B637-175615E76D7D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F1A2-84EB-4F7F-9523-F16AA34034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F39B-C53D-4723-B637-175615E76D7D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F1A2-84EB-4F7F-9523-F16AA34034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F39B-C53D-4723-B637-175615E76D7D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F1A2-84EB-4F7F-9523-F16AA34034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F39B-C53D-4723-B637-175615E76D7D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F1A2-84EB-4F7F-9523-F16AA34034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F39B-C53D-4723-B637-175615E76D7D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F1A2-84EB-4F7F-9523-F16AA34034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F39B-C53D-4723-B637-175615E76D7D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F1A2-84EB-4F7F-9523-F16AA34034D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F39B-C53D-4723-B637-175615E76D7D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F1A2-84EB-4F7F-9523-F16AA34034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F39B-C53D-4723-B637-175615E76D7D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F1A2-84EB-4F7F-9523-F16AA34034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F39B-C53D-4723-B637-175615E76D7D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F1A2-84EB-4F7F-9523-F16AA34034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F39B-C53D-4723-B637-175615E76D7D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21F1A2-84EB-4F7F-9523-F16AA34034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F39B-C53D-4723-B637-175615E76D7D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F1A2-84EB-4F7F-9523-F16AA34034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653F39B-C53D-4723-B637-175615E76D7D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021F1A2-84EB-4F7F-9523-F16AA34034D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286" y="1355522"/>
            <a:ext cx="6882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Learning Management </a:t>
            </a:r>
          </a:p>
          <a:p>
            <a:r>
              <a:rPr lang="en-IN" sz="4800" dirty="0" smtClean="0"/>
              <a:t>System</a:t>
            </a:r>
            <a:endParaRPr lang="en-IN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852612" y="3994484"/>
            <a:ext cx="462012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IN" sz="3200" dirty="0" smtClean="0"/>
              <a:t>Project by:-</a:t>
            </a:r>
            <a:endParaRPr lang="en-IN" sz="3200" dirty="0"/>
          </a:p>
          <a:p>
            <a:r>
              <a:rPr lang="en-IN" dirty="0" smtClean="0"/>
              <a:t>Pranav </a:t>
            </a:r>
            <a:r>
              <a:rPr lang="en-IN" dirty="0" err="1" smtClean="0"/>
              <a:t>Jungade</a:t>
            </a:r>
            <a:endParaRPr lang="en-IN" dirty="0" smtClean="0"/>
          </a:p>
          <a:p>
            <a:r>
              <a:rPr lang="en-IN" dirty="0" smtClean="0"/>
              <a:t>Yogesh </a:t>
            </a:r>
            <a:r>
              <a:rPr lang="en-IN" dirty="0" err="1" smtClean="0"/>
              <a:t>Jathar</a:t>
            </a:r>
            <a:endParaRPr lang="en-IN" dirty="0" smtClean="0"/>
          </a:p>
          <a:p>
            <a:r>
              <a:rPr lang="en-IN" dirty="0" smtClean="0"/>
              <a:t>Prasad Kulkarni</a:t>
            </a:r>
          </a:p>
          <a:p>
            <a:r>
              <a:rPr lang="en-IN" dirty="0" smtClean="0"/>
              <a:t>Akash </a:t>
            </a:r>
            <a:r>
              <a:rPr lang="en-IN" dirty="0" err="1" smtClean="0"/>
              <a:t>kate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35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dirty="0" smtClean="0"/>
              <a:t>A learning management system (LMS) is a software application or web-based technology used to plan, implement and assess a specific learning process. It is used for </a:t>
            </a:r>
            <a:r>
              <a:rPr lang="en-US" sz="2000" b="0" u="sng" dirty="0" smtClean="0"/>
              <a:t>E - Learning </a:t>
            </a:r>
            <a:r>
              <a:rPr lang="en-US" sz="2000" b="0" dirty="0" smtClean="0"/>
              <a:t>practices and, in its most common form, consists of two elements: a server that performs the base functionality and a user interface that is operated by instructors, students and administrators.</a:t>
            </a:r>
          </a:p>
          <a:p>
            <a:endParaRPr lang="en-US" sz="2000" b="0" dirty="0"/>
          </a:p>
          <a:p>
            <a:r>
              <a:rPr lang="en-US" sz="2000" b="0" dirty="0"/>
              <a:t>Typically, a learning management system provides an instructor with a way to create and deliver content, monitor student participation and assess student performance. A learning management system may also provide students with the ability to use interactive features such as threaded </a:t>
            </a:r>
            <a:r>
              <a:rPr lang="en-US" sz="2000" b="0" dirty="0" smtClean="0"/>
              <a:t>discussions, video Conferencing  </a:t>
            </a:r>
            <a:r>
              <a:rPr lang="en-US" sz="2000" b="0" dirty="0"/>
              <a:t> and discussion forums</a:t>
            </a:r>
            <a:r>
              <a:rPr lang="en-US" b="0" dirty="0"/>
              <a:t>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93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LMS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dirty="0"/>
              <a:t>Centralized </a:t>
            </a:r>
            <a:r>
              <a:rPr lang="en-US" b="0" dirty="0" smtClean="0"/>
              <a:t>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dirty="0" smtClean="0"/>
              <a:t>Flexibility and accessibility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dirty="0" smtClean="0"/>
              <a:t>Personalization</a:t>
            </a:r>
            <a:endParaRPr lang="en-US" b="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0" dirty="0" smtClean="0"/>
              <a:t>Collaboration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dirty="0" smtClean="0"/>
              <a:t>Assessment </a:t>
            </a:r>
            <a:r>
              <a:rPr lang="en-US" b="0" dirty="0"/>
              <a:t>and </a:t>
            </a:r>
            <a:r>
              <a:rPr lang="en-US" b="0" dirty="0" smtClean="0"/>
              <a:t>tracking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391746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Frontend</a:t>
            </a:r>
            <a:r>
              <a:rPr lang="en-GB" b="0" dirty="0"/>
              <a:t> - React.js</a:t>
            </a:r>
            <a:endParaRPr lang="en-IN" b="0" dirty="0"/>
          </a:p>
          <a:p>
            <a:r>
              <a:rPr lang="en-GB" b="0" dirty="0"/>
              <a:t>A JavaScript library for building user interface. React development is led by a small dedicated team working full time at Meta. It also receives contributions from people all over the world.</a:t>
            </a:r>
            <a:endParaRPr lang="en-IN" b="0" dirty="0"/>
          </a:p>
          <a:p>
            <a:endParaRPr lang="en-IN" b="0" dirty="0" smtClean="0"/>
          </a:p>
          <a:p>
            <a:pPr lvl="0"/>
            <a:r>
              <a:rPr lang="en-GB" dirty="0"/>
              <a:t>Backend</a:t>
            </a:r>
            <a:r>
              <a:rPr lang="en-GB" b="0" dirty="0"/>
              <a:t> - Java Spring Boot (J2EE)</a:t>
            </a:r>
            <a:endParaRPr lang="en-IN" b="0" dirty="0"/>
          </a:p>
          <a:p>
            <a:r>
              <a:rPr lang="en-GB" b="0" dirty="0"/>
              <a:t>It is an open-source Java-based framework used to create a </a:t>
            </a:r>
            <a:r>
              <a:rPr lang="en-GB" b="0" dirty="0" err="1"/>
              <a:t>m</a:t>
            </a:r>
            <a:r>
              <a:rPr lang="en-GB" b="0" dirty="0" err="1" smtClean="0"/>
              <a:t>icroservice</a:t>
            </a:r>
            <a:r>
              <a:rPr lang="en-GB" b="0" dirty="0"/>
              <a:t>. </a:t>
            </a:r>
            <a:r>
              <a:rPr lang="en-GB" b="0" dirty="0" err="1"/>
              <a:t>Microservice</a:t>
            </a:r>
            <a:r>
              <a:rPr lang="en-GB" b="0" dirty="0"/>
              <a:t> is an architecture that allows the developers to develop and deploy services independently. Each service running has its own process and this achieves the lightweight model to support business applications.</a:t>
            </a:r>
            <a:endParaRPr lang="en-IN" b="0" dirty="0"/>
          </a:p>
          <a:p>
            <a:pPr lvl="0"/>
            <a:r>
              <a:rPr lang="en-GB" dirty="0"/>
              <a:t>Database</a:t>
            </a:r>
            <a:r>
              <a:rPr lang="en-GB" b="0" dirty="0"/>
              <a:t> - MySQL</a:t>
            </a:r>
            <a:endParaRPr lang="en-IN" b="0" dirty="0"/>
          </a:p>
          <a:p>
            <a:pPr fontAlgn="base"/>
            <a:r>
              <a:rPr lang="en-US" b="0" dirty="0"/>
              <a:t>MySQL, the most popular open-source SQL database management system, is developed, distributed, and supported by Oracle Corporation.</a:t>
            </a:r>
            <a:endParaRPr lang="en-IN" b="0" dirty="0"/>
          </a:p>
          <a:p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33982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A280726-DC8D-9E8E-7D20-11F1B91180F3}"/>
              </a:ext>
            </a:extLst>
          </p:cNvPr>
          <p:cNvSpPr txBox="1"/>
          <p:nvPr/>
        </p:nvSpPr>
        <p:spPr>
          <a:xfrm>
            <a:off x="245400" y="1075125"/>
            <a:ext cx="154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42C00911-BF18-2B61-2AEC-E05E78A84AD7}"/>
              </a:ext>
            </a:extLst>
          </p:cNvPr>
          <p:cNvCxnSpPr/>
          <p:nvPr/>
        </p:nvCxnSpPr>
        <p:spPr>
          <a:xfrm flipV="1">
            <a:off x="1696720" y="1579437"/>
            <a:ext cx="3037840" cy="1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53D36CE-5C31-EEFA-A932-A370DB9F9A62}"/>
              </a:ext>
            </a:extLst>
          </p:cNvPr>
          <p:cNvSpPr txBox="1"/>
          <p:nvPr/>
        </p:nvSpPr>
        <p:spPr>
          <a:xfrm>
            <a:off x="4734560" y="1353585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07032BC3-77E9-7DB9-5507-1ABB18204E49}"/>
              </a:ext>
            </a:extLst>
          </p:cNvPr>
          <p:cNvCxnSpPr/>
          <p:nvPr/>
        </p:nvCxnSpPr>
        <p:spPr>
          <a:xfrm>
            <a:off x="1696720" y="1848409"/>
            <a:ext cx="3037840" cy="1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4EAF394-457F-C0C7-BB32-86796CCD282E}"/>
              </a:ext>
            </a:extLst>
          </p:cNvPr>
          <p:cNvSpPr txBox="1"/>
          <p:nvPr/>
        </p:nvSpPr>
        <p:spPr>
          <a:xfrm>
            <a:off x="4734560" y="1812371"/>
            <a:ext cx="5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home, can view all sessions(i.e. schedule) and notices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435DF726-7EBE-67CE-2A29-D24B479C604D}"/>
              </a:ext>
            </a:extLst>
          </p:cNvPr>
          <p:cNvCxnSpPr/>
          <p:nvPr/>
        </p:nvCxnSpPr>
        <p:spPr>
          <a:xfrm>
            <a:off x="1696720" y="1997037"/>
            <a:ext cx="3037840" cy="51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19252DA-86CC-4BE2-727A-B1D0DF19D7ED}"/>
              </a:ext>
            </a:extLst>
          </p:cNvPr>
          <p:cNvSpPr txBox="1"/>
          <p:nvPr/>
        </p:nvSpPr>
        <p:spPr>
          <a:xfrm>
            <a:off x="4659559" y="2319851"/>
            <a:ext cx="723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attendance, can mark his own attendance as per current session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68116C8B-AF8E-D6DD-15EB-BA233C40F461}"/>
              </a:ext>
            </a:extLst>
          </p:cNvPr>
          <p:cNvCxnSpPr>
            <a:cxnSpLocks/>
          </p:cNvCxnSpPr>
          <p:nvPr/>
        </p:nvCxnSpPr>
        <p:spPr>
          <a:xfrm>
            <a:off x="1696720" y="2231757"/>
            <a:ext cx="3037840" cy="73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458AA8F-0325-92CE-4C41-B1CCF49B4212}"/>
              </a:ext>
            </a:extLst>
          </p:cNvPr>
          <p:cNvSpPr txBox="1"/>
          <p:nvPr/>
        </p:nvSpPr>
        <p:spPr>
          <a:xfrm>
            <a:off x="4659560" y="2870665"/>
            <a:ext cx="647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courseware, can see study material in folder-file format(pdfs, </a:t>
            </a:r>
            <a:r>
              <a:rPr lang="en-US" dirty="0" err="1"/>
              <a:t>txts</a:t>
            </a:r>
            <a:r>
              <a:rPr lang="en-US" dirty="0"/>
              <a:t>, docs)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02281F07-57B6-1882-494D-AA8E2FC07979}"/>
              </a:ext>
            </a:extLst>
          </p:cNvPr>
          <p:cNvCxnSpPr>
            <a:cxnSpLocks/>
          </p:cNvCxnSpPr>
          <p:nvPr/>
        </p:nvCxnSpPr>
        <p:spPr>
          <a:xfrm>
            <a:off x="1704340" y="2504517"/>
            <a:ext cx="2955220" cy="123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5CC703B-BA7D-C995-BB43-07DA3788439E}"/>
              </a:ext>
            </a:extLst>
          </p:cNvPr>
          <p:cNvSpPr txBox="1"/>
          <p:nvPr/>
        </p:nvSpPr>
        <p:spPr>
          <a:xfrm>
            <a:off x="4734560" y="3660057"/>
            <a:ext cx="663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click on the active exam links to give exam(</a:t>
            </a:r>
            <a:r>
              <a:rPr lang="en-US" dirty="0" err="1"/>
              <a:t>mcq</a:t>
            </a:r>
            <a:r>
              <a:rPr lang="en-US" dirty="0"/>
              <a:t> type)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CEAEF6C3-5975-836B-4119-75F9FF306383}"/>
              </a:ext>
            </a:extLst>
          </p:cNvPr>
          <p:cNvCxnSpPr>
            <a:cxnSpLocks/>
          </p:cNvCxnSpPr>
          <p:nvPr/>
        </p:nvCxnSpPr>
        <p:spPr>
          <a:xfrm>
            <a:off x="1666120" y="2742237"/>
            <a:ext cx="2904680" cy="165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FB2937B-EB80-74F8-3CBA-FEA13266A26E}"/>
              </a:ext>
            </a:extLst>
          </p:cNvPr>
          <p:cNvSpPr txBox="1"/>
          <p:nvPr/>
        </p:nvSpPr>
        <p:spPr>
          <a:xfrm>
            <a:off x="4659560" y="4393211"/>
            <a:ext cx="693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view the result of entire class(like an excel sheet)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866AE316-F913-EC4A-16E8-DE115EE50C14}"/>
              </a:ext>
            </a:extLst>
          </p:cNvPr>
          <p:cNvCxnSpPr>
            <a:cxnSpLocks/>
          </p:cNvCxnSpPr>
          <p:nvPr/>
        </p:nvCxnSpPr>
        <p:spPr>
          <a:xfrm>
            <a:off x="1696720" y="3151903"/>
            <a:ext cx="2692400" cy="211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1344F50-B7D8-4BD7-77A2-20DAAEF3D27A}"/>
              </a:ext>
            </a:extLst>
          </p:cNvPr>
          <p:cNvSpPr txBox="1"/>
          <p:nvPr/>
        </p:nvSpPr>
        <p:spPr>
          <a:xfrm>
            <a:off x="4570800" y="5045237"/>
            <a:ext cx="67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view and modify their own profile (data from users table and students table) except modifying their email id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AFEC40B2-9404-B894-05E7-22738925E429}"/>
              </a:ext>
            </a:extLst>
          </p:cNvPr>
          <p:cNvCxnSpPr/>
          <p:nvPr/>
        </p:nvCxnSpPr>
        <p:spPr>
          <a:xfrm>
            <a:off x="1666120" y="3574883"/>
            <a:ext cx="2499480" cy="252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84DEF9B-649F-BFF7-1A67-D932F8A64847}"/>
              </a:ext>
            </a:extLst>
          </p:cNvPr>
          <p:cNvSpPr txBox="1"/>
          <p:nvPr/>
        </p:nvSpPr>
        <p:spPr>
          <a:xfrm>
            <a:off x="4165600" y="5993742"/>
            <a:ext cx="144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</p:spPr>
        <p:txBody>
          <a:bodyPr/>
          <a:lstStyle/>
          <a:p>
            <a:r>
              <a:rPr lang="en-IN" dirty="0" smtClean="0"/>
              <a:t>Functionality of student</a:t>
            </a:r>
            <a:endParaRPr lang="en-IN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2" y="1742416"/>
            <a:ext cx="1141541" cy="171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24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FE1E571-4A2B-D256-CD8B-0B481D6C9E55}"/>
              </a:ext>
            </a:extLst>
          </p:cNvPr>
          <p:cNvSpPr txBox="1"/>
          <p:nvPr/>
        </p:nvSpPr>
        <p:spPr>
          <a:xfrm>
            <a:off x="731519" y="1784946"/>
            <a:ext cx="116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eacher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79A2BF8D-7552-445E-7918-14F0290F3673}"/>
              </a:ext>
            </a:extLst>
          </p:cNvPr>
          <p:cNvCxnSpPr/>
          <p:nvPr/>
        </p:nvCxnSpPr>
        <p:spPr>
          <a:xfrm flipV="1">
            <a:off x="1666240" y="1469986"/>
            <a:ext cx="3119120" cy="132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3A0FB4E-2CE1-F220-BB30-E03E36CC6560}"/>
              </a:ext>
            </a:extLst>
          </p:cNvPr>
          <p:cNvSpPr txBox="1"/>
          <p:nvPr/>
        </p:nvSpPr>
        <p:spPr>
          <a:xfrm>
            <a:off x="4856480" y="1285320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4B34DA65-7106-AE22-3991-735A874E7219}"/>
              </a:ext>
            </a:extLst>
          </p:cNvPr>
          <p:cNvCxnSpPr/>
          <p:nvPr/>
        </p:nvCxnSpPr>
        <p:spPr>
          <a:xfrm flipV="1">
            <a:off x="1666240" y="1917026"/>
            <a:ext cx="3119120" cy="102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99BD576-337B-0977-C36D-AB2BDAB6FF56}"/>
              </a:ext>
            </a:extLst>
          </p:cNvPr>
          <p:cNvSpPr txBox="1"/>
          <p:nvPr/>
        </p:nvSpPr>
        <p:spPr>
          <a:xfrm>
            <a:off x="4873591" y="1727280"/>
            <a:ext cx="605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home, can view all sessions(i.e. schedule) and notices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5415B894-20B4-1E24-7F72-EBA8AF972DBF}"/>
              </a:ext>
            </a:extLst>
          </p:cNvPr>
          <p:cNvCxnSpPr/>
          <p:nvPr/>
        </p:nvCxnSpPr>
        <p:spPr>
          <a:xfrm flipV="1">
            <a:off x="1666240" y="2374226"/>
            <a:ext cx="3119120" cy="72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FC8C9AF-AFDF-F6CC-0D13-79D7B9C77631}"/>
              </a:ext>
            </a:extLst>
          </p:cNvPr>
          <p:cNvSpPr txBox="1"/>
          <p:nvPr/>
        </p:nvSpPr>
        <p:spPr>
          <a:xfrm>
            <a:off x="4863432" y="2154278"/>
            <a:ext cx="553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Doesn’t need any attendance functionality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E3A92059-B27E-E4B7-EF8E-63711139F110}"/>
              </a:ext>
            </a:extLst>
          </p:cNvPr>
          <p:cNvCxnSpPr/>
          <p:nvPr/>
        </p:nvCxnSpPr>
        <p:spPr>
          <a:xfrm flipV="1">
            <a:off x="1666240" y="2790786"/>
            <a:ext cx="311912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7B53FC6-8C37-6831-D5E2-66131E349B04}"/>
              </a:ext>
            </a:extLst>
          </p:cNvPr>
          <p:cNvSpPr txBox="1"/>
          <p:nvPr/>
        </p:nvSpPr>
        <p:spPr>
          <a:xfrm>
            <a:off x="4783240" y="2543652"/>
            <a:ext cx="647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courseware, can see and add study material in folder-file format(pdfs, txt, docs)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1DF06396-A34C-8C20-9AF8-F3392B4183C4}"/>
              </a:ext>
            </a:extLst>
          </p:cNvPr>
          <p:cNvCxnSpPr/>
          <p:nvPr/>
        </p:nvCxnSpPr>
        <p:spPr>
          <a:xfrm>
            <a:off x="1666240" y="3448712"/>
            <a:ext cx="3007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75C5B30-3C1A-B35A-E25D-FBAFB371DF89}"/>
              </a:ext>
            </a:extLst>
          </p:cNvPr>
          <p:cNvSpPr txBox="1"/>
          <p:nvPr/>
        </p:nvSpPr>
        <p:spPr>
          <a:xfrm>
            <a:off x="4783240" y="3277740"/>
            <a:ext cx="663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Doesn’t need any exam functionality</a:t>
            </a:r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A196D1B4-91C9-01D7-D542-08B2383D1032}"/>
              </a:ext>
            </a:extLst>
          </p:cNvPr>
          <p:cNvCxnSpPr>
            <a:cxnSpLocks/>
          </p:cNvCxnSpPr>
          <p:nvPr/>
        </p:nvCxnSpPr>
        <p:spPr>
          <a:xfrm>
            <a:off x="1666240" y="3647072"/>
            <a:ext cx="3007360" cy="4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53B3580-1A11-FACA-6DDC-7189424F91FB}"/>
              </a:ext>
            </a:extLst>
          </p:cNvPr>
          <p:cNvSpPr txBox="1"/>
          <p:nvPr/>
        </p:nvSpPr>
        <p:spPr>
          <a:xfrm>
            <a:off x="4705480" y="3853203"/>
            <a:ext cx="575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doesn’t need any result functionality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463DAEBC-5CD7-4EB7-AE74-FD07A20DB685}"/>
              </a:ext>
            </a:extLst>
          </p:cNvPr>
          <p:cNvCxnSpPr/>
          <p:nvPr/>
        </p:nvCxnSpPr>
        <p:spPr>
          <a:xfrm>
            <a:off x="1666240" y="3853203"/>
            <a:ext cx="3007360" cy="72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E5FE125-431D-4313-B107-DAB9716283FA}"/>
              </a:ext>
            </a:extLst>
          </p:cNvPr>
          <p:cNvSpPr txBox="1"/>
          <p:nvPr/>
        </p:nvSpPr>
        <p:spPr>
          <a:xfrm>
            <a:off x="4656020" y="4335918"/>
            <a:ext cx="67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view and modify their own profile (data from users table) except modifying their email id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66D6B19E-DA9F-7FDF-3885-E03DF901FD4B}"/>
              </a:ext>
            </a:extLst>
          </p:cNvPr>
          <p:cNvCxnSpPr>
            <a:cxnSpLocks/>
          </p:cNvCxnSpPr>
          <p:nvPr/>
        </p:nvCxnSpPr>
        <p:spPr>
          <a:xfrm>
            <a:off x="1666240" y="4060786"/>
            <a:ext cx="2712720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7C5A3F6-A035-EEC9-9BAC-B4CF1D169CA2}"/>
              </a:ext>
            </a:extLst>
          </p:cNvPr>
          <p:cNvSpPr txBox="1"/>
          <p:nvPr/>
        </p:nvSpPr>
        <p:spPr>
          <a:xfrm>
            <a:off x="4551680" y="5107266"/>
            <a:ext cx="30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</p:spPr>
        <p:txBody>
          <a:bodyPr/>
          <a:lstStyle/>
          <a:p>
            <a:r>
              <a:rPr lang="en-IN" dirty="0"/>
              <a:t>Functionality </a:t>
            </a:r>
            <a:r>
              <a:rPr lang="en-IN" dirty="0" smtClean="0"/>
              <a:t>of Teacher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99" y="2591631"/>
            <a:ext cx="1141541" cy="171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6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0E1DA37-2B09-AFB3-FA56-10A5D3A90210}"/>
              </a:ext>
            </a:extLst>
          </p:cNvPr>
          <p:cNvSpPr txBox="1"/>
          <p:nvPr/>
        </p:nvSpPr>
        <p:spPr>
          <a:xfrm>
            <a:off x="201580" y="1720206"/>
            <a:ext cx="197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Backoffice/admin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BDC9867-1971-3B4B-AE78-A3DCF4405533}"/>
              </a:ext>
            </a:extLst>
          </p:cNvPr>
          <p:cNvSpPr txBox="1"/>
          <p:nvPr/>
        </p:nvSpPr>
        <p:spPr>
          <a:xfrm>
            <a:off x="5059680" y="1098307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D0FA802-04A3-05C6-AED8-560429FE7407}"/>
              </a:ext>
            </a:extLst>
          </p:cNvPr>
          <p:cNvSpPr txBox="1"/>
          <p:nvPr/>
        </p:nvSpPr>
        <p:spPr>
          <a:xfrm>
            <a:off x="4985886" y="1618248"/>
            <a:ext cx="67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home, can view and add sessions(i.e. schedule) and notices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48BBC78-72F0-AA3E-2D5B-332562A0941A}"/>
              </a:ext>
            </a:extLst>
          </p:cNvPr>
          <p:cNvSpPr txBox="1"/>
          <p:nvPr/>
        </p:nvSpPr>
        <p:spPr>
          <a:xfrm>
            <a:off x="4927599" y="2090110"/>
            <a:ext cx="673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attendance, can view total batch attendance, for each session in table format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395C86D-F78F-7D06-507A-ACAC70C1865D}"/>
              </a:ext>
            </a:extLst>
          </p:cNvPr>
          <p:cNvSpPr txBox="1"/>
          <p:nvPr/>
        </p:nvSpPr>
        <p:spPr>
          <a:xfrm>
            <a:off x="4856479" y="2864651"/>
            <a:ext cx="6990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courseware, can see and add study material in folder-file format(pdfs, txt, docs)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A1D53E3-C305-D5F6-0558-6B421C7D5C89}"/>
              </a:ext>
            </a:extLst>
          </p:cNvPr>
          <p:cNvSpPr txBox="1"/>
          <p:nvPr/>
        </p:nvSpPr>
        <p:spPr>
          <a:xfrm>
            <a:off x="4927600" y="3575508"/>
            <a:ext cx="663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create exams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41FCBEB-FA07-C029-28F2-502F74435527}"/>
              </a:ext>
            </a:extLst>
          </p:cNvPr>
          <p:cNvSpPr txBox="1"/>
          <p:nvPr/>
        </p:nvSpPr>
        <p:spPr>
          <a:xfrm>
            <a:off x="4939400" y="4101833"/>
            <a:ext cx="575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view result for entire class as per tests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C01A329-1549-1400-0C4D-637227F31AE4}"/>
              </a:ext>
            </a:extLst>
          </p:cNvPr>
          <p:cNvSpPr txBox="1"/>
          <p:nvPr/>
        </p:nvSpPr>
        <p:spPr>
          <a:xfrm>
            <a:off x="4927600" y="4634112"/>
            <a:ext cx="71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view and modify their own profile (data from users table) including others’ emails as well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EFF88BD-4ADE-68B5-5C52-086567F18FBF}"/>
              </a:ext>
            </a:extLst>
          </p:cNvPr>
          <p:cNvSpPr txBox="1"/>
          <p:nvPr/>
        </p:nvSpPr>
        <p:spPr>
          <a:xfrm>
            <a:off x="4856480" y="5469655"/>
            <a:ext cx="30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2BFF0F1B-BD1F-FF8B-2B3B-5CD1C4166DF2}"/>
              </a:ext>
            </a:extLst>
          </p:cNvPr>
          <p:cNvCxnSpPr/>
          <p:nvPr/>
        </p:nvCxnSpPr>
        <p:spPr>
          <a:xfrm flipV="1">
            <a:off x="1666240" y="1405818"/>
            <a:ext cx="3119120" cy="132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634AD043-407D-8402-C547-8EC3BA342C2B}"/>
              </a:ext>
            </a:extLst>
          </p:cNvPr>
          <p:cNvCxnSpPr/>
          <p:nvPr/>
        </p:nvCxnSpPr>
        <p:spPr>
          <a:xfrm flipV="1">
            <a:off x="1666240" y="1852858"/>
            <a:ext cx="3119120" cy="102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761BD88-BF59-B86C-B0ED-7E5463E3DAFA}"/>
              </a:ext>
            </a:extLst>
          </p:cNvPr>
          <p:cNvCxnSpPr/>
          <p:nvPr/>
        </p:nvCxnSpPr>
        <p:spPr>
          <a:xfrm flipV="1">
            <a:off x="1666240" y="2310058"/>
            <a:ext cx="3119120" cy="72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1B1AB7A4-3696-E94A-E482-9094028BED15}"/>
              </a:ext>
            </a:extLst>
          </p:cNvPr>
          <p:cNvCxnSpPr>
            <a:cxnSpLocks/>
          </p:cNvCxnSpPr>
          <p:nvPr/>
        </p:nvCxnSpPr>
        <p:spPr>
          <a:xfrm>
            <a:off x="1666240" y="3234618"/>
            <a:ext cx="3119120" cy="7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426B6AD5-F476-112C-B0D1-4587479B8EE8}"/>
              </a:ext>
            </a:extLst>
          </p:cNvPr>
          <p:cNvCxnSpPr>
            <a:cxnSpLocks/>
          </p:cNvCxnSpPr>
          <p:nvPr/>
        </p:nvCxnSpPr>
        <p:spPr>
          <a:xfrm>
            <a:off x="1666240" y="3384544"/>
            <a:ext cx="3119120" cy="40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9C2F2409-0CEB-D89C-ACCB-6400036E05F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216520" y="3603182"/>
            <a:ext cx="2722880" cy="68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6EF445B7-D5AC-04D1-6768-E519647A1D00}"/>
              </a:ext>
            </a:extLst>
          </p:cNvPr>
          <p:cNvCxnSpPr>
            <a:cxnSpLocks/>
          </p:cNvCxnSpPr>
          <p:nvPr/>
        </p:nvCxnSpPr>
        <p:spPr>
          <a:xfrm>
            <a:off x="1666240" y="3789035"/>
            <a:ext cx="3119120" cy="124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27A179FB-29E1-F25C-B61D-5608C76A303F}"/>
              </a:ext>
            </a:extLst>
          </p:cNvPr>
          <p:cNvCxnSpPr>
            <a:cxnSpLocks/>
          </p:cNvCxnSpPr>
          <p:nvPr/>
        </p:nvCxnSpPr>
        <p:spPr>
          <a:xfrm>
            <a:off x="1666240" y="3996618"/>
            <a:ext cx="2387600" cy="154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</p:spPr>
        <p:txBody>
          <a:bodyPr/>
          <a:lstStyle/>
          <a:p>
            <a:r>
              <a:rPr lang="en-IN" dirty="0"/>
              <a:t>Functionality </a:t>
            </a:r>
            <a:r>
              <a:rPr lang="en-IN" dirty="0" smtClean="0"/>
              <a:t>of </a:t>
            </a:r>
            <a:r>
              <a:rPr lang="en-IN" dirty="0" err="1" smtClean="0"/>
              <a:t>Backoffice</a:t>
            </a:r>
            <a:r>
              <a:rPr lang="en-IN" dirty="0" smtClean="0"/>
              <a:t>/admin</a:t>
            </a:r>
            <a:endParaRPr lang="en-IN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99" y="2591631"/>
            <a:ext cx="1141541" cy="171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73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600" dirty="0" smtClean="0"/>
              <a:t>Thank you</a:t>
            </a:r>
            <a:endParaRPr lang="en-IN" sz="16600" dirty="0"/>
          </a:p>
        </p:txBody>
      </p:sp>
    </p:spTree>
    <p:extLst>
      <p:ext uri="{BB962C8B-B14F-4D97-AF65-F5344CB8AC3E}">
        <p14:creationId xmlns:p14="http://schemas.microsoft.com/office/powerpoint/2010/main" val="1627087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501</Words>
  <Application>Microsoft Office PowerPoint</Application>
  <PresentationFormat>Custom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PowerPoint Presentation</vt:lpstr>
      <vt:lpstr>Introduction</vt:lpstr>
      <vt:lpstr>Why LMS ?</vt:lpstr>
      <vt:lpstr>Technology </vt:lpstr>
      <vt:lpstr>Functionality of student</vt:lpstr>
      <vt:lpstr>Functionality of Teacher</vt:lpstr>
      <vt:lpstr>Functionality of Backoffice/admin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pranavjungade@outlook.com</dc:creator>
  <cp:lastModifiedBy>AKASH KATE</cp:lastModifiedBy>
  <cp:revision>16</cp:revision>
  <dcterms:created xsi:type="dcterms:W3CDTF">2023-03-07T16:59:27Z</dcterms:created>
  <dcterms:modified xsi:type="dcterms:W3CDTF">2023-03-11T03:41:55Z</dcterms:modified>
</cp:coreProperties>
</file>