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type="screen16x9" cy="51435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79699"/>
    <a:srgbClr val="FCFDF9"/>
    <a:srgbClr val="72A3A1"/>
    <a:srgbClr val="6B9DA2"/>
    <a:srgbClr val="DD8093"/>
    <a:srgbClr val="FFEAE2"/>
    <a:srgbClr val="81AEAC"/>
    <a:srgbClr val="8CB3A2"/>
    <a:srgbClr val="528177"/>
    <a:srgbClr val="AA896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2695" autoAdjust="0"/>
    <p:restoredTop sz="95250" autoAdjust="0"/>
  </p:normalViewPr>
  <p:slideViewPr>
    <p:cSldViewPr showGuides="1" snapToGrid="0">
      <p:cViewPr varScale="1">
        <p:scale>
          <a:sx n="110" d="100"/>
          <a:sy n="110" d="100"/>
        </p:scale>
        <p:origin x="720" y="62"/>
      </p:cViewPr>
      <p:guideLst>
        <p:guide orient="horz" pos="1983"/>
        <p:guide pos="4830"/>
        <p:guide pos="360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069" y="62"/>
      </p:cViewPr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76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AB9392A-C105-4710-8001-B3A67B0597E4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7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78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DFE52076-D047-429E-A09B-4DB35F59F1D9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670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EE1567A1-7AD5-42DF-97CC-D5DA309A033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1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672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73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674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583CA0C9-23AA-4729-8F4B-1E84998652C5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583CA0C9-23AA-4729-8F4B-1E84998652C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2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sp>
        <p:nvSpPr>
          <p:cNvPr id="1048584" name="矩形 4"/>
          <p:cNvSpPr/>
          <p:nvPr userDrawn="1"/>
        </p:nvSpPr>
        <p:spPr>
          <a:xfrm>
            <a:off x="257629" y="203200"/>
            <a:ext cx="8628743" cy="4738913"/>
          </a:xfrm>
          <a:prstGeom prst="rect"/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85" name="矩形 5"/>
          <p:cNvSpPr/>
          <p:nvPr userDrawn="1"/>
        </p:nvSpPr>
        <p:spPr>
          <a:xfrm>
            <a:off x="351972" y="297543"/>
            <a:ext cx="8440057" cy="4551021"/>
          </a:xfrm>
          <a:prstGeom prst="rect"/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56" name="图片 13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2"/>
          <a:srcRect r="66466"/>
          <a:stretch>
            <a:fillRect/>
          </a:stretch>
        </p:blipFill>
        <p:spPr>
          <a:xfrm>
            <a:off x="-1" y="-1"/>
            <a:ext cx="4731027" cy="5143499"/>
          </a:xfrm>
          <a:prstGeom prst="rect"/>
        </p:spPr>
      </p:pic>
      <p:pic>
        <p:nvPicPr>
          <p:cNvPr id="2097157" name="图片 14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2"/>
          <a:srcRect l="69267" r="-119"/>
          <a:stretch>
            <a:fillRect/>
          </a:stretch>
        </p:blipFill>
        <p:spPr>
          <a:xfrm>
            <a:off x="4791456" y="-2"/>
            <a:ext cx="4352544" cy="5143499"/>
          </a:xfrm>
          <a:prstGeom prst="rect"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6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B32FD01-6AD2-47DB-A639-46771605062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2ABEB3-3FA0-4F7C-8D69-FBAD2A60C7FD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B32FD01-6AD2-47DB-A639-46771605062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2ABEB3-3FA0-4F7C-8D69-FBAD2A60C7FD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B32FD01-6AD2-47DB-A639-46771605062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2ABEB3-3FA0-4F7C-8D69-FBAD2A60C7FD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2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indent="0" marL="0">
              <a:buNone/>
              <a:defRPr sz="2400"/>
            </a:lvl1pPr>
            <a:lvl2pPr indent="0" marL="342900">
              <a:buNone/>
              <a:defRPr sz="2100"/>
            </a:lvl2pPr>
            <a:lvl3pPr indent="0" marL="685800">
              <a:buNone/>
              <a:defRPr sz="1800"/>
            </a:lvl3pPr>
            <a:lvl4pPr indent="0" marL="1028700">
              <a:buNone/>
              <a:defRPr sz="1500"/>
            </a:lvl4pPr>
            <a:lvl5pPr indent="0" marL="1371600">
              <a:buNone/>
              <a:defRPr sz="1500"/>
            </a:lvl5pPr>
            <a:lvl6pPr indent="0" marL="1714500">
              <a:buNone/>
              <a:defRPr sz="1500"/>
            </a:lvl6pPr>
            <a:lvl7pPr indent="0" marL="2057400">
              <a:buNone/>
              <a:defRPr sz="1500"/>
            </a:lvl7pPr>
            <a:lvl8pPr indent="0" marL="2400300">
              <a:buNone/>
              <a:defRPr sz="1500"/>
            </a:lvl8pPr>
            <a:lvl9pPr indent="0" marL="2743200">
              <a:buNone/>
              <a:defRPr sz="1500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B32FD01-6AD2-47DB-A639-46771605062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2ABEB3-3FA0-4F7C-8D69-FBAD2A60C7FD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61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B32FD01-6AD2-47DB-A639-46771605062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2ABEB3-3FA0-4F7C-8D69-FBAD2A60C7FD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07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B32FD01-6AD2-47DB-A639-46771605062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2ABEB3-3FA0-4F7C-8D69-FBAD2A60C7FD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标题幻灯片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sp>
        <p:nvSpPr>
          <p:cNvPr id="1048581" name="矩形 4"/>
          <p:cNvSpPr/>
          <p:nvPr userDrawn="1"/>
        </p:nvSpPr>
        <p:spPr>
          <a:xfrm>
            <a:off x="257629" y="203200"/>
            <a:ext cx="8628743" cy="4738913"/>
          </a:xfrm>
          <a:prstGeom prst="rect"/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82" name="矩形 5"/>
          <p:cNvSpPr/>
          <p:nvPr userDrawn="1"/>
        </p:nvSpPr>
        <p:spPr>
          <a:xfrm>
            <a:off x="351972" y="297543"/>
            <a:ext cx="8440057" cy="4551021"/>
          </a:xfrm>
          <a:prstGeom prst="rect"/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53" name="图片 13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2"/>
          <a:srcRect l="2018" r="66466"/>
          <a:stretch>
            <a:fillRect/>
          </a:stretch>
        </p:blipFill>
        <p:spPr>
          <a:xfrm>
            <a:off x="0" y="-2"/>
            <a:ext cx="4446354" cy="5143499"/>
          </a:xfrm>
          <a:prstGeom prst="rect"/>
        </p:spPr>
      </p:pic>
      <p:pic>
        <p:nvPicPr>
          <p:cNvPr id="2097154" name="图片 14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2"/>
          <a:srcRect l="69267" r="7345"/>
          <a:stretch>
            <a:fillRect/>
          </a:stretch>
        </p:blipFill>
        <p:spPr>
          <a:xfrm>
            <a:off x="5844483" y="-3"/>
            <a:ext cx="3299517" cy="5143499"/>
          </a:xfrm>
          <a:prstGeom prst="rect"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幻灯片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图片 2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sp>
        <p:nvSpPr>
          <p:cNvPr id="1048633" name="矩形 4"/>
          <p:cNvSpPr/>
          <p:nvPr userDrawn="1"/>
        </p:nvSpPr>
        <p:spPr>
          <a:xfrm>
            <a:off x="257629" y="203200"/>
            <a:ext cx="8628743" cy="4738913"/>
          </a:xfrm>
          <a:prstGeom prst="rect"/>
          <a:noFill/>
          <a:ln w="19050">
            <a:solidFill>
              <a:srgbClr val="AA8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34" name="矩形 5"/>
          <p:cNvSpPr/>
          <p:nvPr userDrawn="1"/>
        </p:nvSpPr>
        <p:spPr>
          <a:xfrm>
            <a:off x="351972" y="297543"/>
            <a:ext cx="8440057" cy="4551021"/>
          </a:xfrm>
          <a:prstGeom prst="rect"/>
          <a:noFill/>
          <a:ln w="9525">
            <a:solidFill>
              <a:srgbClr val="AA8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67" name="图片 9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636545" y="3374877"/>
            <a:ext cx="2507456" cy="1815398"/>
          </a:xfrm>
          <a:prstGeom prst="rect"/>
        </p:spPr>
      </p:pic>
      <p:pic>
        <p:nvPicPr>
          <p:cNvPr id="2097168" name="图片 11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4500000" flipH="1">
            <a:off x="202817" y="-304039"/>
            <a:ext cx="1956929" cy="2160450"/>
          </a:xfrm>
          <a:prstGeom prst="rect"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标题幻灯片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图片 2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sp>
        <p:nvSpPr>
          <p:cNvPr id="1048641" name="矩形 4"/>
          <p:cNvSpPr/>
          <p:nvPr userDrawn="1"/>
        </p:nvSpPr>
        <p:spPr>
          <a:xfrm>
            <a:off x="257629" y="203200"/>
            <a:ext cx="8628743" cy="4738913"/>
          </a:xfrm>
          <a:prstGeom prst="rect"/>
          <a:noFill/>
          <a:ln w="19050">
            <a:solidFill>
              <a:srgbClr val="AA8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42" name="矩形 5"/>
          <p:cNvSpPr/>
          <p:nvPr userDrawn="1"/>
        </p:nvSpPr>
        <p:spPr>
          <a:xfrm>
            <a:off x="351972" y="297543"/>
            <a:ext cx="8440057" cy="4551021"/>
          </a:xfrm>
          <a:prstGeom prst="rect"/>
          <a:noFill/>
          <a:ln w="9525">
            <a:solidFill>
              <a:srgbClr val="AA8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70" name="图片 9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636545" y="3374877"/>
            <a:ext cx="2507456" cy="1815398"/>
          </a:xfrm>
          <a:prstGeom prst="rect"/>
        </p:spPr>
      </p:pic>
      <p:pic>
        <p:nvPicPr>
          <p:cNvPr id="2097171" name="图片 11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4500000" flipH="1">
            <a:off x="202817" y="-304039"/>
            <a:ext cx="1956929" cy="2160450"/>
          </a:xfrm>
          <a:prstGeom prst="rect"/>
        </p:spPr>
      </p:pic>
      <p:sp>
        <p:nvSpPr>
          <p:cNvPr id="1048643" name="矩形 1"/>
          <p:cNvSpPr/>
          <p:nvPr userDrawn="1"/>
        </p:nvSpPr>
        <p:spPr>
          <a:xfrm>
            <a:off x="404586" y="2449902"/>
            <a:ext cx="8334828" cy="2147977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44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84751" y="1751013"/>
            <a:ext cx="2673619" cy="1624012"/>
          </a:xfrm>
        </p:spPr>
        <p:txBody>
          <a:bodyPr/>
          <a:p>
            <a:endParaRPr altLang="en-US" lang="zh-CN"/>
          </a:p>
        </p:txBody>
      </p:sp>
      <p:sp>
        <p:nvSpPr>
          <p:cNvPr id="1048645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235190" y="1750865"/>
            <a:ext cx="2673619" cy="1624012"/>
          </a:xfrm>
        </p:spPr>
        <p:txBody>
          <a:bodyPr/>
          <a:p>
            <a:endParaRPr altLang="en-US" lang="zh-CN"/>
          </a:p>
        </p:txBody>
      </p:sp>
      <p:sp>
        <p:nvSpPr>
          <p:cNvPr id="1048646" name="图片占位符 6"/>
          <p:cNvSpPr>
            <a:spLocks noGrp="1"/>
          </p:cNvSpPr>
          <p:nvPr>
            <p:ph type="pic" sz="quarter" idx="12"/>
          </p:nvPr>
        </p:nvSpPr>
        <p:spPr>
          <a:xfrm>
            <a:off x="5985629" y="1750865"/>
            <a:ext cx="2673619" cy="1624012"/>
          </a:xfrm>
        </p:spPr>
        <p:txBody>
          <a:bodyPr/>
          <a:p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 9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sp>
        <p:nvSpPr>
          <p:cNvPr id="1048611" name="矩形 12"/>
          <p:cNvSpPr/>
          <p:nvPr userDrawn="1"/>
        </p:nvSpPr>
        <p:spPr>
          <a:xfrm>
            <a:off x="257629" y="203200"/>
            <a:ext cx="8628743" cy="4738913"/>
          </a:xfrm>
          <a:prstGeom prst="rect"/>
          <a:noFill/>
          <a:ln w="19050">
            <a:solidFill>
              <a:srgbClr val="AA8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12" name="矩形 13"/>
          <p:cNvSpPr/>
          <p:nvPr userDrawn="1"/>
        </p:nvSpPr>
        <p:spPr>
          <a:xfrm>
            <a:off x="351972" y="297543"/>
            <a:ext cx="8440057" cy="4551021"/>
          </a:xfrm>
          <a:prstGeom prst="rect"/>
          <a:noFill/>
          <a:ln w="9525">
            <a:solidFill>
              <a:srgbClr val="AA8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64" name="图片 14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636545" y="3374877"/>
            <a:ext cx="2507456" cy="1815398"/>
          </a:xfrm>
          <a:prstGeom prst="rect"/>
        </p:spPr>
      </p:pic>
      <p:pic>
        <p:nvPicPr>
          <p:cNvPr id="2097165" name="图片 15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4500000" flipH="1">
            <a:off x="202817" y="-304039"/>
            <a:ext cx="1956929" cy="2160450"/>
          </a:xfrm>
          <a:prstGeom prst="rect"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B32FD01-6AD2-47DB-A639-46771605062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2ABEB3-3FA0-4F7C-8D69-FBAD2A60C7FD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2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indent="0" mar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B32FD01-6AD2-47DB-A639-46771605062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2ABEB3-3FA0-4F7C-8D69-FBAD2A60C7FD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B32FD01-6AD2-47DB-A639-46771605062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2ABEB3-3FA0-4F7C-8D69-FBAD2A60C7FD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5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5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5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5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B32FD01-6AD2-47DB-A639-46771605062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2ABEB3-3FA0-4F7C-8D69-FBAD2A60C7FD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4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1B32FD01-6AD2-47DB-A639-46771605062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F22ABEB3-3FA0-4F7C-8D69-FBAD2A60C7FD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algn="l" defTabSz="685800" eaLnBrk="1" hangingPunct="1" indent="-171450" latinLnBrk="0" marL="171450" rtl="0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algn="l" defTabSz="685800" eaLnBrk="1" hangingPunct="1" indent="-171450" latinLnBrk="0" marL="5143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algn="l" defTabSz="685800" eaLnBrk="1" hangingPunct="1" indent="-171450" latinLnBrk="0" marL="8572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algn="l" defTabSz="685800" eaLnBrk="1" hangingPunct="1" indent="-171450" latinLnBrk="0" marL="12001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algn="l" defTabSz="685800" eaLnBrk="1" hangingPunct="1" indent="-171450" latinLnBrk="0" marL="15430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椭圆 2"/>
          <p:cNvSpPr/>
          <p:nvPr/>
        </p:nvSpPr>
        <p:spPr>
          <a:xfrm>
            <a:off x="-776513" y="1364680"/>
            <a:ext cx="533383" cy="533383"/>
          </a:xfrm>
          <a:prstGeom prst="ellipse"/>
          <a:solidFill>
            <a:srgbClr val="81A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90" name="椭圆 6"/>
          <p:cNvSpPr/>
          <p:nvPr/>
        </p:nvSpPr>
        <p:spPr>
          <a:xfrm>
            <a:off x="-776514" y="2025406"/>
            <a:ext cx="533383" cy="533383"/>
          </a:xfrm>
          <a:prstGeom prst="ellipse"/>
          <a:solidFill>
            <a:srgbClr val="6B9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91" name="椭圆 7"/>
          <p:cNvSpPr/>
          <p:nvPr/>
        </p:nvSpPr>
        <p:spPr>
          <a:xfrm>
            <a:off x="-776515" y="2686132"/>
            <a:ext cx="533383" cy="533383"/>
          </a:xfrm>
          <a:prstGeom prst="ellipse"/>
          <a:solidFill>
            <a:srgbClr val="F79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92" name="椭圆 8"/>
          <p:cNvSpPr/>
          <p:nvPr/>
        </p:nvSpPr>
        <p:spPr>
          <a:xfrm>
            <a:off x="-776516" y="3346858"/>
            <a:ext cx="533383" cy="533383"/>
          </a:xfrm>
          <a:prstGeom prst="ellipse"/>
          <a:solidFill>
            <a:srgbClr val="DD8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93" name="椭圆 9"/>
          <p:cNvSpPr/>
          <p:nvPr/>
        </p:nvSpPr>
        <p:spPr>
          <a:xfrm>
            <a:off x="-776517" y="4007584"/>
            <a:ext cx="533383" cy="533383"/>
          </a:xfrm>
          <a:prstGeom prst="ellipse"/>
          <a:solidFill>
            <a:srgbClr val="72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94" name=""/>
          <p:cNvSpPr txBox="1"/>
          <p:nvPr/>
        </p:nvSpPr>
        <p:spPr>
          <a:xfrm>
            <a:off x="1686790" y="943031"/>
            <a:ext cx="6153285" cy="688340"/>
          </a:xfrm>
          <a:prstGeom prst="rect"/>
          <a:noFill/>
          <a:ln>
            <a:noFill/>
            <a:prstDash val="solid"/>
          </a:ln>
        </p:spPr>
        <p:txBody>
          <a:bodyPr rtlCol="0" wrap="square">
            <a:spAutoFit/>
          </a:bodyPr>
          <a:p>
            <a:pPr algn="l"/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-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k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sz="2800" i="1" lang="en-GB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595" name=""/>
          <p:cNvSpPr txBox="1"/>
          <p:nvPr/>
        </p:nvSpPr>
        <p:spPr>
          <a:xfrm>
            <a:off x="1686790" y="2369574"/>
            <a:ext cx="6177098" cy="688340"/>
          </a:xfrm>
          <a:prstGeom prst="rect"/>
          <a:noFill/>
          <a:ln>
            <a:noFill/>
            <a:prstDash val="solid"/>
          </a:ln>
        </p:spPr>
        <p:txBody>
          <a:bodyPr rtlCol="0" wrap="square">
            <a:spAutoFit/>
          </a:bodyPr>
          <a:p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-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1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8</a:t>
            </a:r>
            <a:endParaRPr sz="2800" i="1" lang="en-GB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596" name=""/>
          <p:cNvSpPr txBox="1"/>
          <p:nvPr/>
        </p:nvSpPr>
        <p:spPr>
          <a:xfrm>
            <a:off x="1498166" y="3057914"/>
            <a:ext cx="6147669" cy="6883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-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2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0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2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1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0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1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4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9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5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8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8</a:t>
            </a:r>
            <a:endParaRPr sz="2800" i="1" lang="en-GB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597" name=""/>
          <p:cNvSpPr txBox="1"/>
          <p:nvPr/>
        </p:nvSpPr>
        <p:spPr>
          <a:xfrm>
            <a:off x="1686790" y="1603757"/>
            <a:ext cx="4000000" cy="688340"/>
          </a:xfrm>
          <a:prstGeom prst="rect"/>
        </p:spPr>
        <p:txBody>
          <a:bodyPr rtlCol="0" wrap="square">
            <a:spAutoFit/>
          </a:bodyPr>
          <a:p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-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X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0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"/>
          <p:cNvSpPr txBox="1"/>
          <p:nvPr/>
        </p:nvSpPr>
        <p:spPr>
          <a:xfrm>
            <a:off x="2571999" y="338869"/>
            <a:ext cx="4000000" cy="11709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altLang="en-GB" b="1" sz="7200" i="1" lang="en-US">
                <a:solidFill>
                  <a:srgbClr val="9933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7200" i="1" lang="en-US">
                <a:solidFill>
                  <a:srgbClr val="9933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7200" i="1" lang="en-US">
                <a:solidFill>
                  <a:srgbClr val="9933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7200" i="1" lang="en-US">
                <a:solidFill>
                  <a:srgbClr val="9933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7200" i="1" lang="en-US">
                <a:solidFill>
                  <a:srgbClr val="9933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599" name=""/>
          <p:cNvSpPr txBox="1"/>
          <p:nvPr/>
        </p:nvSpPr>
        <p:spPr>
          <a:xfrm>
            <a:off x="1394219" y="2201967"/>
            <a:ext cx="6895949" cy="1285241"/>
          </a:xfrm>
          <a:prstGeom prst="rect"/>
          <a:solidFill>
            <a:srgbClr val="FFFF00"/>
          </a:solidFill>
          <a:ln>
            <a:solidFill>
              <a:srgbClr val="FFC000"/>
            </a:solidFill>
            <a:prstDash val="solid"/>
          </a:ln>
        </p:spPr>
        <p:txBody>
          <a:bodyPr rtlCol="0" wrap="square">
            <a:spAutoFit/>
          </a:bodyPr>
          <a:p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-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j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GB" b="1" sz="4000" lang="en-US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626190" y="1819634"/>
            <a:ext cx="2938388" cy="2119007"/>
          </a:xfrm>
          <a:prstGeom prst="rect"/>
        </p:spPr>
      </p:pic>
      <p:sp>
        <p:nvSpPr>
          <p:cNvPr id="1048603" name=""/>
          <p:cNvSpPr txBox="1"/>
          <p:nvPr/>
        </p:nvSpPr>
        <p:spPr>
          <a:xfrm>
            <a:off x="2342771" y="426314"/>
            <a:ext cx="4000000" cy="815340"/>
          </a:xfrm>
          <a:prstGeom prst="rect"/>
        </p:spPr>
        <p:txBody>
          <a:bodyPr rtlCol="0" wrap="square">
            <a:spAutoFit/>
          </a:bodyPr>
          <a:p>
            <a:r>
              <a:rPr altLang="en-GB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GB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04" name=""/>
          <p:cNvSpPr txBox="1"/>
          <p:nvPr/>
        </p:nvSpPr>
        <p:spPr>
          <a:xfrm>
            <a:off x="1147537" y="1546440"/>
            <a:ext cx="4684361" cy="2987041"/>
          </a:xfrm>
          <a:prstGeom prst="rect"/>
        </p:spPr>
        <p:txBody>
          <a:bodyPr rtlCol="0" wrap="square">
            <a:spAutoFit/>
          </a:bodyPr>
          <a:p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k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,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k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'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k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altLang="en-GB" b="1" sz="3200" i="0" lang="en-US">
                <a:solidFill>
                  <a:srgbClr val="FF99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623699" y="1695868"/>
            <a:ext cx="3226775" cy="2299938"/>
          </a:xfrm>
          <a:prstGeom prst="rect"/>
        </p:spPr>
      </p:pic>
      <p:sp>
        <p:nvSpPr>
          <p:cNvPr id="1048605" name=""/>
          <p:cNvSpPr txBox="1"/>
          <p:nvPr/>
        </p:nvSpPr>
        <p:spPr>
          <a:xfrm>
            <a:off x="1383408" y="1094175"/>
            <a:ext cx="4000000" cy="3888740"/>
          </a:xfrm>
          <a:prstGeom prst="rect"/>
        </p:spPr>
        <p:txBody>
          <a:bodyPr rtlCol="0" wrap="square">
            <a:spAutoFit/>
          </a:bodyPr>
          <a:p>
            <a:r>
              <a:rPr altLang="en-GB" b="1" sz="40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k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k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ous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children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FF66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79" name=""/>
          <p:cNvSpPr txBox="1"/>
          <p:nvPr/>
        </p:nvSpPr>
        <p:spPr>
          <a:xfrm>
            <a:off x="1818528" y="342335"/>
            <a:ext cx="6193961" cy="751840"/>
          </a:xfrm>
          <a:prstGeom prst="rect"/>
        </p:spPr>
        <p:txBody>
          <a:bodyPr rtlCol="0" wrap="square">
            <a:spAutoFit/>
          </a:bodyPr>
          <a:p>
            <a:r>
              <a:rPr altLang="en-GB" b="1" sz="44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GB" b="1" sz="44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GB" b="1" sz="44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4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44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44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44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44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44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44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altLang="en-GB" b="1" sz="44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44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44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</a:t>
            </a:r>
            <a:r>
              <a:rPr altLang="en-GB" b="1" sz="44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44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4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44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44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44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44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44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4400" i="1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149370" y="1059506"/>
            <a:ext cx="2531512" cy="2223224"/>
          </a:xfrm>
          <a:prstGeom prst="rect"/>
        </p:spPr>
      </p:pic>
      <p:sp>
        <p:nvSpPr>
          <p:cNvPr id="1048588" name=""/>
          <p:cNvSpPr txBox="1"/>
          <p:nvPr/>
        </p:nvSpPr>
        <p:spPr>
          <a:xfrm>
            <a:off x="1610839" y="439395"/>
            <a:ext cx="4511828" cy="3825240"/>
          </a:xfrm>
          <a:prstGeom prst="rect"/>
        </p:spPr>
        <p:txBody>
          <a:bodyPr rtlCol="0" wrap="square">
            <a:spAutoFit/>
          </a:bodyPr>
          <a:p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'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'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j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"/>
          <p:cNvCxnSpPr>
            <a:cxnSpLocks/>
          </p:cNvCxnSpPr>
          <p:nvPr/>
        </p:nvCxnSpPr>
        <p:spPr>
          <a:xfrm flipH="1" flipV="1">
            <a:off x="-280716" y="8684541"/>
            <a:ext cx="9420827" cy="708635"/>
          </a:xfrm>
          <a:prstGeom prst="line"/>
          <a:solidFill>
            <a:srgbClr val="FFFFFF"/>
          </a:solidFill>
          <a:ln w="25400">
            <a:solidFill>
              <a:srgbClr val="666666"/>
            </a:solidFill>
          </a:ln>
        </p:spPr>
      </p:cxn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88493" y="1216468"/>
            <a:ext cx="2433618" cy="2121950"/>
          </a:xfrm>
          <a:prstGeom prst="rect"/>
        </p:spPr>
      </p:pic>
      <p:sp>
        <p:nvSpPr>
          <p:cNvPr id="1048587" name=""/>
          <p:cNvSpPr txBox="1"/>
          <p:nvPr/>
        </p:nvSpPr>
        <p:spPr>
          <a:xfrm>
            <a:off x="879224" y="392429"/>
            <a:ext cx="5240415" cy="4358640"/>
          </a:xfrm>
          <a:prstGeom prst="rect"/>
        </p:spPr>
        <p:txBody>
          <a:bodyPr rtlCol="0" wrap="square">
            <a:spAutoFit/>
          </a:bodyPr>
          <a:p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'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k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,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'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fall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,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k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altLang="en-GB" b="1" sz="36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451514" y="1356506"/>
            <a:ext cx="2590076" cy="2114651"/>
          </a:xfrm>
          <a:prstGeom prst="rect"/>
        </p:spPr>
      </p:pic>
      <p:sp>
        <p:nvSpPr>
          <p:cNvPr id="1048586" name=""/>
          <p:cNvSpPr txBox="1"/>
          <p:nvPr/>
        </p:nvSpPr>
        <p:spPr>
          <a:xfrm>
            <a:off x="1017214" y="481532"/>
            <a:ext cx="5336877" cy="4358639"/>
          </a:xfrm>
          <a:prstGeom prst="rect"/>
        </p:spPr>
        <p:txBody>
          <a:bodyPr rtlCol="0" wrap="square">
            <a:spAutoFit/>
          </a:bodyPr>
          <a:p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j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k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-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k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j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k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-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3600" lang="en-US">
                <a:solidFill>
                  <a:srgbClr val="C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"/>
          <p:cNvSpPr txBox="1"/>
          <p:nvPr/>
        </p:nvSpPr>
        <p:spPr>
          <a:xfrm>
            <a:off x="1870610" y="1589041"/>
            <a:ext cx="5529939" cy="1285241"/>
          </a:xfrm>
          <a:prstGeom prst="rect"/>
          <a:solidFill>
            <a:srgbClr val="02A5E3"/>
          </a:solidFill>
          <a:ln>
            <a:solidFill>
              <a:srgbClr val="02A5E3"/>
            </a:solidFill>
            <a:prstDash val="solid"/>
          </a:ln>
        </p:spPr>
        <p:txBody>
          <a:bodyPr rtlCol="0" wrap="square">
            <a:spAutoFit/>
          </a:bodyPr>
          <a:p>
            <a:r>
              <a:rPr altLang="en-GB" b="1" sz="8000" i="1" lang="en-US">
                <a:solidFill>
                  <a:srgbClr val="F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GB" b="1" sz="8000" i="1" lang="en-US">
                <a:solidFill>
                  <a:srgbClr val="F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GB" b="1" sz="8000" i="1" lang="en-US">
                <a:solidFill>
                  <a:srgbClr val="F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8000" i="1" lang="en-US">
                <a:solidFill>
                  <a:srgbClr val="F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8000" i="1" lang="en-US">
                <a:solidFill>
                  <a:srgbClr val="F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k</a:t>
            </a:r>
            <a:r>
              <a:rPr altLang="en-GB" b="1" sz="8000" i="1" lang="en-US">
                <a:solidFill>
                  <a:srgbClr val="F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b="1" sz="8000" i="1" lang="en-US">
                <a:solidFill>
                  <a:srgbClr val="F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GB" b="1" sz="8000" i="1" lang="en-US">
                <a:solidFill>
                  <a:srgbClr val="F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GB" b="1" sz="8000" i="1" lang="en-US">
                <a:solidFill>
                  <a:srgbClr val="F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1多肉教学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6B9DA2"/>
      </a:accent1>
      <a:accent2>
        <a:srgbClr val="AA896E"/>
      </a:accent2>
      <a:accent3>
        <a:srgbClr val="88B5C1"/>
      </a:accent3>
      <a:accent4>
        <a:srgbClr val="EAC89D"/>
      </a:accent4>
      <a:accent5>
        <a:srgbClr val="AFA550"/>
      </a:accent5>
      <a:accent6>
        <a:srgbClr val="70AD47"/>
      </a:accent6>
      <a:hlink>
        <a:srgbClr val="000000"/>
      </a:hlink>
      <a:folHlink>
        <a:srgbClr val="954F72"/>
      </a:folHlink>
    </a:clrScheme>
    <a:fontScheme name="方正清刻本悦宋简体">
      <a:majorFont>
        <a:latin typeface="Arial"/>
        <a:ea typeface="Arial"/>
        <a:cs typeface=""/>
      </a:majorFont>
      <a:minorFont>
        <a:latin typeface="Calibri Light"/>
        <a:ea typeface="Arial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Arial"/>
        <a:font script="Hebr" typeface="Arial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Arial"/>
        <a:font script="Hebr" typeface="Arial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熊猫 哒哒</dc:creator>
  <cp:lastModifiedBy>wps</cp:lastModifiedBy>
  <dcterms:created xsi:type="dcterms:W3CDTF">2018-05-30T16:11:00Z</dcterms:created>
  <dcterms:modified xsi:type="dcterms:W3CDTF">2022-03-09T12:19:45Z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1033-11.2.0.10351</vt:lpwstr>
  </property>
  <property fmtid="{D5CDD505-2E9C-101B-9397-08002B2CF9AE}" pid="3" name="ICV">
    <vt:lpwstr>acaac18695024cd4b92f952157b28cd1</vt:lpwstr>
  </property>
</Properties>
</file>