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4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28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4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9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4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1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2A3B1B-F93C-4B16-B3BF-E7455FB61D55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05557D-B45E-4408-A8F1-0A0A0068D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6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D30CE-2FAD-4485-B168-CAF55D3751A4}"/>
              </a:ext>
            </a:extLst>
          </p:cNvPr>
          <p:cNvGrpSpPr/>
          <p:nvPr/>
        </p:nvGrpSpPr>
        <p:grpSpPr>
          <a:xfrm>
            <a:off x="302004" y="151000"/>
            <a:ext cx="11587994" cy="6570681"/>
            <a:chOff x="302004" y="151000"/>
            <a:chExt cx="11587994" cy="6570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445302-E010-4659-9D8A-FDAF27065651}"/>
                </a:ext>
              </a:extLst>
            </p:cNvPr>
            <p:cNvSpPr/>
            <p:nvPr/>
          </p:nvSpPr>
          <p:spPr>
            <a:xfrm>
              <a:off x="302004" y="192947"/>
              <a:ext cx="2323750" cy="98990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7030A0"/>
                  </a:solidFill>
                </a:rPr>
                <a:t>KPI- 1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DE2C27-7BF5-4749-AFF7-60668A691655}"/>
                </a:ext>
              </a:extLst>
            </p:cNvPr>
            <p:cNvSpPr/>
            <p:nvPr/>
          </p:nvSpPr>
          <p:spPr>
            <a:xfrm>
              <a:off x="2910980" y="192946"/>
              <a:ext cx="2323750" cy="98990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7030A0"/>
                  </a:solidFill>
                </a:rPr>
                <a:t>KPI- 2</a:t>
              </a:r>
              <a:endParaRPr lang="en-IN" sz="3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CA18F6-330E-47ED-88E4-5CA6D7A39EC9}"/>
                </a:ext>
              </a:extLst>
            </p:cNvPr>
            <p:cNvSpPr/>
            <p:nvPr/>
          </p:nvSpPr>
          <p:spPr>
            <a:xfrm>
              <a:off x="9566246" y="151000"/>
              <a:ext cx="2323750" cy="98990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7030A0"/>
                  </a:solidFill>
                </a:rPr>
                <a:t>KPI- 4</a:t>
              </a:r>
              <a:endParaRPr lang="en-IN" sz="32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7AFC236-68E4-4DB4-A672-435C7BB558E3}"/>
                </a:ext>
              </a:extLst>
            </p:cNvPr>
            <p:cNvSpPr/>
            <p:nvPr/>
          </p:nvSpPr>
          <p:spPr>
            <a:xfrm>
              <a:off x="6957270" y="192945"/>
              <a:ext cx="2323750" cy="98990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7030A0"/>
                  </a:solidFill>
                </a:rPr>
                <a:t>KPI- 3</a:t>
              </a:r>
              <a:endParaRPr lang="en-IN" sz="3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D583C3-E2AC-4D7B-BA08-4877803487D8}"/>
                </a:ext>
              </a:extLst>
            </p:cNvPr>
            <p:cNvSpPr/>
            <p:nvPr/>
          </p:nvSpPr>
          <p:spPr>
            <a:xfrm>
              <a:off x="5427677" y="151000"/>
              <a:ext cx="1359017" cy="103184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FF0000"/>
                  </a:solidFill>
                </a:rPr>
                <a:t>Title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1E3FEC-1E01-4D2E-AD1A-1D881A0F8639}"/>
                </a:ext>
              </a:extLst>
            </p:cNvPr>
            <p:cNvSpPr/>
            <p:nvPr/>
          </p:nvSpPr>
          <p:spPr>
            <a:xfrm>
              <a:off x="302004" y="1359017"/>
              <a:ext cx="4236440" cy="26005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rgbClr val="7030A0"/>
                  </a:solidFill>
                </a:rPr>
                <a:t>Visualisation</a:t>
              </a:r>
            </a:p>
            <a:p>
              <a:pPr algn="ctr"/>
              <a:endParaRPr lang="en-IN" sz="2800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A66D10-F54C-4AA5-846E-FF944AFA0FB0}"/>
                </a:ext>
              </a:extLst>
            </p:cNvPr>
            <p:cNvSpPr/>
            <p:nvPr/>
          </p:nvSpPr>
          <p:spPr>
            <a:xfrm>
              <a:off x="302004" y="4106413"/>
              <a:ext cx="4236440" cy="26005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rgbClr val="7030A0"/>
                  </a:solidFill>
                </a:rPr>
                <a:t>Visualisation</a:t>
              </a:r>
            </a:p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BDDDBE-F671-42E5-9F05-0ED15F4F3D57}"/>
                </a:ext>
              </a:extLst>
            </p:cNvPr>
            <p:cNvSpPr/>
            <p:nvPr/>
          </p:nvSpPr>
          <p:spPr>
            <a:xfrm>
              <a:off x="7653558" y="1329657"/>
              <a:ext cx="4236440" cy="26005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rgbClr val="7030A0"/>
                  </a:solidFill>
                </a:rPr>
                <a:t>Visualisation</a:t>
              </a:r>
            </a:p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E5EA45-CDED-4E3E-BFD0-47431BD186F5}"/>
                </a:ext>
              </a:extLst>
            </p:cNvPr>
            <p:cNvSpPr/>
            <p:nvPr/>
          </p:nvSpPr>
          <p:spPr>
            <a:xfrm>
              <a:off x="7653558" y="4121094"/>
              <a:ext cx="4236440" cy="26005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rgbClr val="7030A0"/>
                  </a:solidFill>
                </a:rPr>
                <a:t>Visualisation</a:t>
              </a:r>
            </a:p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EC4F90-AEF4-454C-9898-6BED92A4FF43}"/>
                </a:ext>
              </a:extLst>
            </p:cNvPr>
            <p:cNvSpPr/>
            <p:nvPr/>
          </p:nvSpPr>
          <p:spPr>
            <a:xfrm>
              <a:off x="4630723" y="1359017"/>
              <a:ext cx="2936147" cy="257122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rgbClr val="7030A0"/>
                  </a:solidFill>
                </a:rPr>
                <a:t>Visualisation</a:t>
              </a:r>
            </a:p>
            <a:p>
              <a:pPr algn="ctr"/>
              <a:endParaRPr lang="en-IN" dirty="0"/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6F9EE37A-C8F1-4AE2-956F-CFDBBBCC48FD}"/>
                </a:ext>
              </a:extLst>
            </p:cNvPr>
            <p:cNvSpPr/>
            <p:nvPr/>
          </p:nvSpPr>
          <p:spPr>
            <a:xfrm>
              <a:off x="6191076" y="4106413"/>
              <a:ext cx="1375794" cy="1222693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7030A0"/>
                  </a:solidFill>
                </a:rPr>
                <a:t>Filter/</a:t>
              </a:r>
            </a:p>
            <a:p>
              <a:pPr algn="ctr"/>
              <a:r>
                <a:rPr lang="en-IN" dirty="0">
                  <a:solidFill>
                    <a:srgbClr val="7030A0"/>
                  </a:solidFill>
                </a:rPr>
                <a:t>Legend</a:t>
              </a:r>
            </a:p>
            <a:p>
              <a:pPr algn="ctr"/>
              <a:endParaRPr lang="en-IN" dirty="0"/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7DD19D14-7FD1-40EB-8B73-402F2EA9FC63}"/>
                </a:ext>
              </a:extLst>
            </p:cNvPr>
            <p:cNvSpPr/>
            <p:nvPr/>
          </p:nvSpPr>
          <p:spPr>
            <a:xfrm>
              <a:off x="4625132" y="4106413"/>
              <a:ext cx="1375794" cy="1222693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7030A0"/>
                  </a:solidFill>
                </a:rPr>
                <a:t>Filter/</a:t>
              </a:r>
            </a:p>
            <a:p>
              <a:pPr algn="ctr"/>
              <a:r>
                <a:rPr lang="en-IN" dirty="0">
                  <a:solidFill>
                    <a:srgbClr val="7030A0"/>
                  </a:solidFill>
                </a:rPr>
                <a:t>Legend</a:t>
              </a:r>
            </a:p>
            <a:p>
              <a:pPr algn="ctr"/>
              <a:endParaRPr lang="en-IN" sz="2000" dirty="0">
                <a:solidFill>
                  <a:srgbClr val="7030A0"/>
                </a:solidFill>
              </a:endParaRP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D117F406-987E-47A8-8B56-73B78824C6E9}"/>
                </a:ext>
              </a:extLst>
            </p:cNvPr>
            <p:cNvSpPr/>
            <p:nvPr/>
          </p:nvSpPr>
          <p:spPr>
            <a:xfrm>
              <a:off x="4625132" y="5406706"/>
              <a:ext cx="1375794" cy="1222693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7030A0"/>
                  </a:solidFill>
                </a:rPr>
                <a:t>Filter/</a:t>
              </a:r>
            </a:p>
            <a:p>
              <a:pPr algn="ctr"/>
              <a:r>
                <a:rPr lang="en-IN" sz="1800" dirty="0">
                  <a:solidFill>
                    <a:srgbClr val="7030A0"/>
                  </a:solidFill>
                </a:rPr>
                <a:t>Legend</a:t>
              </a:r>
            </a:p>
            <a:p>
              <a:pPr algn="ctr"/>
              <a:endParaRPr lang="en-IN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12D20A7F-D4DB-4C6E-9200-DC844D9BADDE}"/>
                </a:ext>
              </a:extLst>
            </p:cNvPr>
            <p:cNvSpPr/>
            <p:nvPr/>
          </p:nvSpPr>
          <p:spPr>
            <a:xfrm>
              <a:off x="6191076" y="5406706"/>
              <a:ext cx="1375794" cy="1222693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7030A0"/>
                  </a:solidFill>
                </a:rPr>
                <a:t>Filter/</a:t>
              </a:r>
            </a:p>
            <a:p>
              <a:pPr algn="ctr"/>
              <a:r>
                <a:rPr lang="en-IN" sz="1800" dirty="0">
                  <a:solidFill>
                    <a:srgbClr val="7030A0"/>
                  </a:solidFill>
                </a:rPr>
                <a:t>Legend</a:t>
              </a:r>
            </a:p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2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2FB2-AF88-40ED-9941-C9F4A6A2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Estimates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463A-646C-4D8F-8E9F-3CA55010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Analysis and Cleaning Cost – Rs. 500/Hour</a:t>
            </a:r>
          </a:p>
          <a:p>
            <a:r>
              <a:rPr lang="en-IN" dirty="0"/>
              <a:t>Wireframe Design Cost – Rs. 450/Hour </a:t>
            </a:r>
          </a:p>
          <a:p>
            <a:r>
              <a:rPr lang="en-IN" dirty="0"/>
              <a:t>Creating Sheets Cost – Rs. 350/Hour</a:t>
            </a:r>
          </a:p>
          <a:p>
            <a:r>
              <a:rPr lang="en-IN" dirty="0"/>
              <a:t>Dashboard and Story Design Cost – Rs. 600/Hour</a:t>
            </a:r>
          </a:p>
          <a:p>
            <a:r>
              <a:rPr lang="en-IN" dirty="0"/>
              <a:t>Insights Cost – Rs. 400/Hour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861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88</TotalTime>
  <Words>76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Estimates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Katariya</dc:creator>
  <cp:lastModifiedBy>Yogesh Katariya</cp:lastModifiedBy>
  <cp:revision>10</cp:revision>
  <dcterms:created xsi:type="dcterms:W3CDTF">2021-05-20T13:14:35Z</dcterms:created>
  <dcterms:modified xsi:type="dcterms:W3CDTF">2021-05-20T14:42:55Z</dcterms:modified>
</cp:coreProperties>
</file>