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Dashboard_163789434934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488834-D9BC-42AF-9815-C467648381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BE59F4-250F-4828-A89B-B1AB0B502B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1/11/2022 3:03:40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8A5A0A5-1610-48CE-B581-F4A9BFA49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425"/>
            <a:ext cx="12192000" cy="45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2022-01-11T03:03:40Z</dcterms:created>
  <dcterms:modified xsi:type="dcterms:W3CDTF">2022-01-11T03:03:40Z</dcterms:modified>
</cp:coreProperties>
</file>