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Dashboard_163789434934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E79DD3-7998-4312-87F9-77C7ECB0C1B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5EC045-5F30-4F19-A7B2-0AB7A59444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1/11/2022 3:22:55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4E4F9AC-68F3-40E2-8159-5687AF2BE7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2022-01-11T03:22:55Z</dcterms:created>
  <dcterms:modified xsi:type="dcterms:W3CDTF">2022-01-11T03:22:55Z</dcterms:modified>
</cp:coreProperties>
</file>