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2745"/>
            <a:ext cx="10515600" cy="1325563"/>
          </a:xfrm>
        </p:spPr>
        <p:txBody>
          <a:bodyPr/>
          <a:p>
            <a:r>
              <a:rPr lang="en-GB" altLang="en-US"/>
              <a:t> 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67030" y="262255"/>
            <a:ext cx="2975610" cy="227139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55695" y="372745"/>
            <a:ext cx="3145155" cy="2002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905" y="816610"/>
            <a:ext cx="1873885" cy="111442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592445" y="4364990"/>
            <a:ext cx="2862580" cy="1848485"/>
            <a:chOff x="8807" y="6874"/>
            <a:chExt cx="4508" cy="2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7" y="6874"/>
              <a:ext cx="4439" cy="4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7" y="7335"/>
              <a:ext cx="4509" cy="245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67030" y="4387850"/>
            <a:ext cx="2247900" cy="1894205"/>
            <a:chOff x="128" y="4704"/>
            <a:chExt cx="4116" cy="41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9" y="4704"/>
              <a:ext cx="4115" cy="4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" y="5064"/>
              <a:ext cx="4116" cy="3816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279775" y="4398645"/>
            <a:ext cx="1794510" cy="1863725"/>
            <a:chOff x="11206" y="5701"/>
            <a:chExt cx="2826" cy="29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206" y="6032"/>
              <a:ext cx="2826" cy="260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06" y="5701"/>
              <a:ext cx="2826" cy="33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9560" y="3457575"/>
            <a:ext cx="2750820" cy="2574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0210" y="213995"/>
            <a:ext cx="2510155" cy="231965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689225" y="522605"/>
            <a:ext cx="1347470" cy="705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23565" y="522605"/>
            <a:ext cx="4272280" cy="3136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807450" y="313690"/>
            <a:ext cx="1900555" cy="11925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4375" y="2260600"/>
            <a:ext cx="5855335" cy="1960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179310" y="561340"/>
            <a:ext cx="1881505" cy="1699260"/>
          </a:xfrm>
          <a:prstGeom prst="ellipse">
            <a:avLst/>
          </a:prstGeom>
          <a:noFill/>
          <a:ln w="38100"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927600" y="5201285"/>
            <a:ext cx="664845" cy="876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514715" y="2223770"/>
            <a:ext cx="1115060" cy="13538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718175" y="1683385"/>
            <a:ext cx="1509395" cy="5403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614930" y="5236210"/>
            <a:ext cx="664845" cy="876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Group 42"/>
          <p:cNvGrpSpPr/>
          <p:nvPr/>
        </p:nvGrpSpPr>
        <p:grpSpPr>
          <a:xfrm rot="0">
            <a:off x="5014595" y="4460875"/>
            <a:ext cx="2603500" cy="1317625"/>
            <a:chOff x="14865" y="890"/>
            <a:chExt cx="4042" cy="1955"/>
          </a:xfrm>
        </p:grpSpPr>
        <p:sp>
          <p:nvSpPr>
            <p:cNvPr id="44" name="Rounded Rectangle 43"/>
            <p:cNvSpPr/>
            <p:nvPr/>
          </p:nvSpPr>
          <p:spPr>
            <a:xfrm>
              <a:off x="14866" y="890"/>
              <a:ext cx="4040" cy="769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9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innerShdw blurRad="114300">
                <a:prstClr val="black"/>
              </a:innerShdw>
            </a:effectLst>
            <a:scene3d>
              <a:camera prst="obliqueTop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00" b="1"/>
                <a:t>Admin</a:t>
              </a:r>
              <a:endParaRPr lang="en-US" sz="1200" b="1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4865" y="1659"/>
              <a:ext cx="4042" cy="118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innerShdw blurRad="114300">
                <a:prstClr val="black"/>
              </a:innerShdw>
            </a:effectLst>
            <a:scene3d>
              <a:camera prst="obliqueTop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GB" sz="1200">
                  <a:sym typeface="+mn-ea"/>
                </a:rPr>
                <a:t>User Name/AdminID</a:t>
              </a:r>
              <a:endParaRPr lang="en-US" altLang="en-GB" sz="1200"/>
            </a:p>
            <a:p>
              <a:pPr algn="ctr"/>
              <a:r>
                <a:rPr lang="en-US" altLang="en-GB" sz="1200"/>
                <a:t>EMI_Status(A/R)</a:t>
              </a:r>
              <a:endParaRPr lang="en-US" altLang="en-GB" sz="1200"/>
            </a:p>
            <a:p>
              <a:pPr algn="ctr"/>
              <a:r>
                <a:rPr lang="en-US" altLang="en-GB" sz="1200"/>
                <a:t>User_Status(A/D)</a:t>
              </a:r>
              <a:endParaRPr lang="en-US" altLang="en-GB" sz="1200"/>
            </a:p>
          </p:txBody>
        </p:sp>
      </p:grpSp>
      <p:cxnSp>
        <p:nvCxnSpPr>
          <p:cNvPr id="46" name="Elbow Connector 45"/>
          <p:cNvCxnSpPr/>
          <p:nvPr/>
        </p:nvCxnSpPr>
        <p:spPr>
          <a:xfrm>
            <a:off x="7604760" y="5193030"/>
            <a:ext cx="1529080" cy="392430"/>
          </a:xfrm>
          <a:prstGeom prst="bentConnector3">
            <a:avLst>
              <a:gd name="adj1" fmla="val 50042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07695" y="346075"/>
            <a:ext cx="9987280" cy="5033178"/>
            <a:chOff x="257" y="-124"/>
            <a:chExt cx="18450" cy="11314"/>
          </a:xfrm>
        </p:grpSpPr>
        <p:grpSp>
          <p:nvGrpSpPr>
            <p:cNvPr id="22" name="Group 21"/>
            <p:cNvGrpSpPr/>
            <p:nvPr/>
          </p:nvGrpSpPr>
          <p:grpSpPr>
            <a:xfrm rot="0">
              <a:off x="257" y="2757"/>
              <a:ext cx="5856" cy="6745"/>
              <a:chOff x="253" y="3177"/>
              <a:chExt cx="5856" cy="674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678" y="3177"/>
                <a:ext cx="5046" cy="1117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2">
                      <a:lumMod val="7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 sz="1200" b="1"/>
                  <a:t>REGISTRATION</a:t>
                </a:r>
                <a:endParaRPr lang="en-GB" altLang="en-US" sz="1200" b="1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53" y="4294"/>
                <a:ext cx="5856" cy="5629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GB" sz="1200"/>
                  <a:t>N</a:t>
                </a:r>
                <a:r>
                  <a:rPr lang="en-GB" altLang="en-US" sz="1200"/>
                  <a:t>ame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Date of Birth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Email id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Phone No.</a:t>
                </a:r>
                <a:endParaRPr lang="en-GB" altLang="en-US" sz="1200"/>
              </a:p>
              <a:p>
                <a:pPr algn="ctr"/>
                <a:r>
                  <a:rPr lang="en-GB" altLang="en-US" sz="1200" b="1"/>
                  <a:t>User Name/customer_id</a:t>
                </a:r>
                <a:r>
                  <a:rPr lang="en-GB" altLang="en-US" sz="1200"/>
                  <a:t> -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Password-</a:t>
                </a:r>
                <a:endParaRPr lang="en-GB" altLang="en-US" sz="1200"/>
              </a:p>
              <a:p>
                <a:pPr algn="ctr"/>
                <a:r>
                  <a:rPr lang="en-US" altLang="en-GB" sz="1200"/>
                  <a:t>Role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Address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Card Type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Select Bank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Savings Account No: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IFSC code</a:t>
                </a:r>
                <a:endParaRPr lang="en-GB" altLang="en-US" sz="12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0">
              <a:off x="7884" y="3992"/>
              <a:ext cx="4442" cy="4622"/>
              <a:chOff x="7880" y="4412"/>
              <a:chExt cx="4442" cy="462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8309" y="4412"/>
                <a:ext cx="3584" cy="985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2">
                      <a:lumMod val="7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  <a:scene3d>
                <a:camera prst="obliqueTopRight"/>
                <a:lightRig rig="threePt" dir="t"/>
              </a:scene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GB" sz="1200" b="1"/>
                  <a:t>P</a:t>
                </a:r>
                <a:r>
                  <a:rPr lang="en-GB" altLang="en-US" sz="1200" b="1"/>
                  <a:t>roduct</a:t>
                </a:r>
                <a:endParaRPr lang="en-GB" altLang="en-US" sz="1200" b="1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7880" y="5182"/>
                <a:ext cx="4442" cy="3853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  <a:scene3d>
                <a:camera prst="obliqueTopRight"/>
                <a:lightRig rig="threePt" dir="t"/>
              </a:scene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 sz="1200">
                    <a:sym typeface="+mn-ea"/>
                  </a:rPr>
                  <a:t>User Name/customer_id </a:t>
                </a:r>
                <a:endParaRPr lang="en-GB" altLang="en-US" sz="1200"/>
              </a:p>
              <a:p>
                <a:pPr algn="ctr"/>
                <a:r>
                  <a:rPr lang="en-GB" altLang="en-US" sz="1200" b="1"/>
                  <a:t>product_id;(PK)</a:t>
                </a:r>
                <a:endParaRPr lang="en-GB" altLang="en-US" sz="1200" b="1"/>
              </a:p>
              <a:p>
                <a:pPr algn="ctr"/>
                <a:r>
                  <a:rPr lang="en-GB" altLang="en-US" sz="1200"/>
                  <a:t>Product_name;</a:t>
                </a:r>
                <a:endParaRPr lang="en-GB" altLang="en-US" sz="1200"/>
              </a:p>
              <a:p>
                <a:pPr algn="ctr"/>
                <a:r>
                  <a:rPr lang="en-GB" altLang="en-US" sz="1200">
                    <a:sym typeface="+mn-ea"/>
                  </a:rPr>
                  <a:t>Product_details;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product _price;</a:t>
                </a:r>
                <a:endParaRPr lang="en-GB" altLang="en-US" sz="1200"/>
              </a:p>
              <a:p>
                <a:pPr algn="ctr"/>
                <a:endParaRPr lang="en-GB" altLang="en-US" sz="12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14869" y="470"/>
              <a:ext cx="3838" cy="3275"/>
              <a:chOff x="14865" y="890"/>
              <a:chExt cx="3838" cy="327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4983" y="890"/>
                <a:ext cx="3603" cy="769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2">
                      <a:lumMod val="7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  <a:scene3d>
                <a:camera prst="obliqueTopRight"/>
                <a:lightRig rig="threePt" dir="t"/>
              </a:scene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GB" sz="1200" b="1"/>
                  <a:t>C</a:t>
                </a:r>
                <a:r>
                  <a:rPr lang="en-GB" altLang="en-US" sz="1200" b="1"/>
                  <a:t>ard</a:t>
                </a:r>
                <a:endParaRPr lang="en-GB" altLang="en-US" sz="1200" b="1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4865" y="1659"/>
                <a:ext cx="3838" cy="250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  <a:scene3d>
                <a:camera prst="obliqueTopRight"/>
                <a:lightRig rig="threePt" dir="t"/>
              </a:scene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GB" altLang="en-US" sz="1200"/>
              </a:p>
              <a:p>
                <a:pPr algn="ctr"/>
                <a:endParaRPr lang="en-GB" altLang="en-US" sz="1200"/>
              </a:p>
              <a:p>
                <a:pPr algn="ctr"/>
                <a:endParaRPr lang="en-GB" altLang="en-US" sz="1200"/>
              </a:p>
              <a:p>
                <a:pPr algn="ctr"/>
                <a:endParaRPr lang="en-GB" altLang="en-US" sz="1200"/>
              </a:p>
              <a:p>
                <a:pPr algn="ctr"/>
                <a:r>
                  <a:rPr lang="en-GB" altLang="en-US" sz="1200"/>
                  <a:t>card_no;</a:t>
                </a:r>
                <a:r>
                  <a:rPr lang="en-GB" altLang="en-US" sz="1200" b="1"/>
                  <a:t>(PK)</a:t>
                </a:r>
                <a:endParaRPr lang="en-GB" altLang="en-US" sz="1200" b="1"/>
              </a:p>
              <a:p>
                <a:pPr algn="ctr"/>
                <a:r>
                  <a:rPr lang="en-GB" altLang="en-US" sz="1200"/>
                  <a:t>name;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card_type;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validity;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cvv;</a:t>
                </a:r>
                <a:endParaRPr lang="en-GB" altLang="en-US" sz="1200"/>
              </a:p>
              <a:p>
                <a:pPr algn="ctr"/>
                <a:endParaRPr lang="en-GB" altLang="en-US" sz="1200"/>
              </a:p>
              <a:p>
                <a:pPr algn="ctr"/>
                <a:endParaRPr lang="en-GB" altLang="en-US" sz="1200"/>
              </a:p>
              <a:p>
                <a:pPr algn="ctr"/>
                <a:endParaRPr lang="en-GB" altLang="en-US" sz="1200"/>
              </a:p>
              <a:p>
                <a:pPr algn="ctr"/>
                <a:endParaRPr lang="en-GB" altLang="en-US" sz="12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0">
              <a:off x="5418" y="5098"/>
              <a:ext cx="2776" cy="1322"/>
              <a:chOff x="5414" y="5518"/>
              <a:chExt cx="2776" cy="1322"/>
            </a:xfrm>
          </p:grpSpPr>
          <p:cxnSp>
            <p:nvCxnSpPr>
              <p:cNvPr id="12" name="Elbow Connector 11"/>
              <p:cNvCxnSpPr/>
              <p:nvPr/>
            </p:nvCxnSpPr>
            <p:spPr>
              <a:xfrm flipV="1">
                <a:off x="5414" y="5980"/>
                <a:ext cx="2776" cy="860"/>
              </a:xfrm>
              <a:prstGeom prst="bentConnector3">
                <a:avLst>
                  <a:gd name="adj1" fmla="val 5003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5414" y="6378"/>
                <a:ext cx="1000" cy="4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 sz="1200"/>
                  <a:t>pk</a:t>
                </a:r>
                <a:endParaRPr lang="en-GB" altLang="en-US" sz="120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190" y="5518"/>
                <a:ext cx="1000" cy="4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 sz="1200"/>
                  <a:t>fk</a:t>
                </a:r>
                <a:endParaRPr lang="en-GB" altLang="en-US" sz="12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0">
              <a:off x="14523" y="5098"/>
              <a:ext cx="4183" cy="3308"/>
              <a:chOff x="12893" y="433"/>
              <a:chExt cx="4300" cy="2711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3090" y="433"/>
                <a:ext cx="3987" cy="82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2">
                      <a:lumMod val="7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  <a:scene3d>
                <a:camera prst="obliqueTopRight"/>
                <a:lightRig rig="threePt" dir="t"/>
              </a:scene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en-GB" sz="1200" b="1"/>
              </a:p>
              <a:p>
                <a:pPr algn="ctr"/>
                <a:r>
                  <a:rPr lang="en-US" altLang="en-GB" sz="1200" b="1"/>
                  <a:t>O</a:t>
                </a:r>
                <a:r>
                  <a:rPr lang="en-GB" altLang="en-US" sz="1200" b="1"/>
                  <a:t>rder</a:t>
                </a:r>
                <a:endParaRPr lang="en-GB" altLang="en-US" sz="1200" b="1"/>
              </a:p>
              <a:p>
                <a:pPr algn="ctr"/>
                <a:endParaRPr lang="en-GB" altLang="en-US" sz="1200" b="1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2893" y="1254"/>
                <a:ext cx="4300" cy="189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  <a:scene3d>
                <a:camera prst="obliqueTopRight"/>
                <a:lightRig rig="threePt" dir="t"/>
              </a:scene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 sz="1200">
                    <a:sym typeface="+mn-ea"/>
                  </a:rPr>
                  <a:t>product_id;</a:t>
                </a:r>
                <a:r>
                  <a:rPr lang="en-GB" altLang="en-US" sz="1200" b="1">
                    <a:sym typeface="+mn-ea"/>
                  </a:rPr>
                  <a:t>(FK)</a:t>
                </a:r>
                <a:endParaRPr lang="en-GB" altLang="en-US" sz="1200"/>
              </a:p>
              <a:p>
                <a:pPr algn="ctr"/>
                <a:r>
                  <a:rPr lang="en-GB" altLang="en-US" sz="1200"/>
                  <a:t>quantity</a:t>
                </a:r>
                <a:endParaRPr lang="en-GB" altLang="en-US" sz="1200"/>
              </a:p>
              <a:p>
                <a:pPr algn="ctr"/>
                <a:r>
                  <a:rPr lang="en-GB" altLang="en-US" sz="1200" b="1"/>
                  <a:t>customer_id(</a:t>
                </a:r>
                <a:r>
                  <a:rPr lang="en-US" altLang="en-GB" sz="1200" b="1"/>
                  <a:t>F</a:t>
                </a:r>
                <a:r>
                  <a:rPr lang="en-GB" altLang="en-US" sz="1200" b="1"/>
                  <a:t>K</a:t>
                </a:r>
                <a:r>
                  <a:rPr lang="en-US" altLang="en-GB" sz="1200" b="1"/>
                  <a:t>+PK</a:t>
                </a:r>
                <a:r>
                  <a:rPr lang="en-GB" altLang="en-US" sz="1200" b="1"/>
                  <a:t>)</a:t>
                </a:r>
                <a:endParaRPr lang="en-GB" altLang="en-US" sz="1200" b="1"/>
              </a:p>
              <a:p>
                <a:pPr algn="ctr"/>
                <a:r>
                  <a:rPr lang="en-GB" altLang="en-US" sz="1200"/>
                  <a:t>Order date;</a:t>
                </a:r>
                <a:endParaRPr lang="en-GB" altLang="en-US" sz="1200"/>
              </a:p>
              <a:p>
                <a:pPr algn="ctr"/>
                <a:r>
                  <a:rPr lang="en-US" altLang="en-GB" sz="1200"/>
                  <a:t>EMI</a:t>
                </a:r>
                <a:endParaRPr lang="en-US" altLang="en-GB" sz="12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0">
              <a:off x="11446" y="5759"/>
              <a:ext cx="3346" cy="586"/>
              <a:chOff x="11442" y="6179"/>
              <a:chExt cx="3346" cy="586"/>
            </a:xfrm>
          </p:grpSpPr>
          <p:cxnSp>
            <p:nvCxnSpPr>
              <p:cNvPr id="17" name="Elbow Connector 16"/>
              <p:cNvCxnSpPr/>
              <p:nvPr/>
            </p:nvCxnSpPr>
            <p:spPr>
              <a:xfrm>
                <a:off x="12268" y="6350"/>
                <a:ext cx="2369" cy="415"/>
              </a:xfrm>
              <a:prstGeom prst="bentConnector3">
                <a:avLst>
                  <a:gd name="adj1" fmla="val 5002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ounded Rectangle 17"/>
              <p:cNvSpPr/>
              <p:nvPr/>
            </p:nvSpPr>
            <p:spPr>
              <a:xfrm>
                <a:off x="11442" y="6299"/>
                <a:ext cx="822" cy="4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 sz="1200"/>
                  <a:t>pk</a:t>
                </a:r>
                <a:endParaRPr lang="en-GB" altLang="en-US" sz="12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4093" y="6179"/>
                <a:ext cx="695" cy="4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 sz="1200"/>
                  <a:t>fk</a:t>
                </a:r>
                <a:endParaRPr lang="en-GB" altLang="en-US" sz="1200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562" y="-124"/>
              <a:ext cx="1961" cy="119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9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GB" sz="1200" b="1"/>
                <a:t>ERD</a:t>
              </a:r>
              <a:endParaRPr lang="en-US" altLang="en-GB" sz="1200" b="1"/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7404" y="87"/>
              <a:ext cx="4042" cy="1955"/>
              <a:chOff x="14865" y="890"/>
              <a:chExt cx="4042" cy="195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4866" y="890"/>
                <a:ext cx="4040" cy="769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2">
                      <a:lumMod val="7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  <a:scene3d>
                <a:camera prst="obliqueTopRight"/>
                <a:lightRig rig="threePt" dir="t"/>
              </a:scene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200" b="1"/>
                  <a:t>Login details</a:t>
                </a:r>
                <a:endParaRPr lang="en-US" sz="1200" b="1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4865" y="1659"/>
                <a:ext cx="4042" cy="118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innerShdw blurRad="114300">
                  <a:prstClr val="black"/>
                </a:innerShdw>
              </a:effectLst>
              <a:scene3d>
                <a:camera prst="obliqueTopRight"/>
                <a:lightRig rig="threePt" dir="t"/>
              </a:scene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GB" altLang="en-US" sz="1200"/>
              </a:p>
              <a:p>
                <a:pPr algn="ctr"/>
                <a:endParaRPr lang="en-GB" altLang="en-US" sz="1200"/>
              </a:p>
              <a:p>
                <a:pPr algn="ctr"/>
                <a:r>
                  <a:rPr lang="en-US" altLang="en-GB" sz="1200"/>
                  <a:t>User Name/customer_ID</a:t>
                </a:r>
                <a:endParaRPr lang="en-US" altLang="en-GB" sz="1200"/>
              </a:p>
              <a:p>
                <a:pPr algn="ctr"/>
                <a:r>
                  <a:rPr lang="en-US" altLang="en-GB" sz="1200"/>
                  <a:t>Password</a:t>
                </a:r>
                <a:endParaRPr lang="en-GB" altLang="en-US" sz="1200"/>
              </a:p>
              <a:p>
                <a:pPr algn="ctr"/>
                <a:endParaRPr lang="en-GB" altLang="en-US" sz="1200"/>
              </a:p>
              <a:p>
                <a:pPr algn="ctr"/>
                <a:endParaRPr lang="en-GB" altLang="en-US" sz="120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0">
              <a:off x="6370" y="1071"/>
              <a:ext cx="1209" cy="5235"/>
              <a:chOff x="6981" y="5518"/>
              <a:chExt cx="1209" cy="5235"/>
            </a:xfrm>
          </p:grpSpPr>
          <p:cxnSp>
            <p:nvCxnSpPr>
              <p:cNvPr id="36" name="Elbow Connector 35"/>
              <p:cNvCxnSpPr/>
              <p:nvPr/>
            </p:nvCxnSpPr>
            <p:spPr>
              <a:xfrm rot="16200000">
                <a:off x="5420" y="7984"/>
                <a:ext cx="4773" cy="765"/>
              </a:xfrm>
              <a:prstGeom prst="bentConnector3">
                <a:avLst>
                  <a:gd name="adj1" fmla="val 4999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6981" y="5518"/>
                <a:ext cx="1209" cy="4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 sz="1200"/>
                  <a:t>fk</a:t>
                </a:r>
                <a:r>
                  <a:rPr lang="en-US" altLang="en-GB" sz="1200"/>
                  <a:t>+PK</a:t>
                </a:r>
                <a:endParaRPr lang="en-US" altLang="en-GB" sz="1200"/>
              </a:p>
            </p:txBody>
          </p:sp>
        </p:grpSp>
        <p:cxnSp>
          <p:nvCxnSpPr>
            <p:cNvPr id="40" name="Elbow Connector 39"/>
            <p:cNvCxnSpPr>
              <a:stCxn id="45" idx="3"/>
            </p:cNvCxnSpPr>
            <p:nvPr/>
          </p:nvCxnSpPr>
          <p:spPr>
            <a:xfrm flipH="1" flipV="1">
              <a:off x="12989" y="7386"/>
              <a:ext cx="218" cy="3804"/>
            </a:xfrm>
            <a:prstGeom prst="bentConnector4">
              <a:avLst>
                <a:gd name="adj1" fmla="val -201613"/>
                <a:gd name="adj2" fmla="val 61799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>
              <a:off x="11446" y="1449"/>
              <a:ext cx="3077" cy="5805"/>
            </a:xfrm>
            <a:prstGeom prst="bentConnector3">
              <a:avLst>
                <a:gd name="adj1" fmla="val 49984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51" idx="0"/>
            </p:cNvCxnSpPr>
            <p:nvPr/>
          </p:nvCxnSpPr>
          <p:spPr>
            <a:xfrm rot="16200000" flipV="1">
              <a:off x="17071" y="7928"/>
              <a:ext cx="986" cy="1497"/>
            </a:xfrm>
            <a:prstGeom prst="bentConnector2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Down Arrow 48"/>
            <p:cNvSpPr/>
            <p:nvPr/>
          </p:nvSpPr>
          <p:spPr>
            <a:xfrm>
              <a:off x="9981" y="3285"/>
              <a:ext cx="453" cy="4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</p:grpSp>
      <p:grpSp>
        <p:nvGrpSpPr>
          <p:cNvPr id="50" name="Group 49"/>
          <p:cNvGrpSpPr/>
          <p:nvPr/>
        </p:nvGrpSpPr>
        <p:grpSpPr>
          <a:xfrm rot="0">
            <a:off x="9027795" y="4460875"/>
            <a:ext cx="2656205" cy="2100580"/>
            <a:chOff x="12893" y="433"/>
            <a:chExt cx="4300" cy="2711"/>
          </a:xfrm>
        </p:grpSpPr>
        <p:sp>
          <p:nvSpPr>
            <p:cNvPr id="51" name="Rounded Rectangle 50"/>
            <p:cNvSpPr/>
            <p:nvPr/>
          </p:nvSpPr>
          <p:spPr>
            <a:xfrm>
              <a:off x="13090" y="433"/>
              <a:ext cx="3987" cy="821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9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innerShdw blurRad="114300">
                <a:prstClr val="black"/>
              </a:innerShdw>
            </a:effectLst>
            <a:scene3d>
              <a:camera prst="obliqueTop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GB" sz="1200" b="1"/>
            </a:p>
            <a:p>
              <a:pPr algn="ctr"/>
              <a:r>
                <a:rPr lang="en-US" altLang="en-GB" sz="1200" b="1"/>
                <a:t>EMI</a:t>
              </a:r>
              <a:endParaRPr lang="en-GB" altLang="en-US" sz="1200" b="1"/>
            </a:p>
            <a:p>
              <a:pPr algn="ctr"/>
              <a:endParaRPr lang="en-GB" altLang="en-US" sz="1200" b="1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893" y="1254"/>
              <a:ext cx="4300" cy="1891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innerShdw blurRad="114300">
                <a:prstClr val="black"/>
              </a:innerShdw>
            </a:effectLst>
            <a:scene3d>
              <a:camera prst="obliqueTop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GB" altLang="en-US" sz="1200" b="1"/>
                <a:t>customer_id(</a:t>
              </a:r>
              <a:r>
                <a:rPr lang="en-US" altLang="en-GB" sz="1200" b="1"/>
                <a:t>F</a:t>
              </a:r>
              <a:r>
                <a:rPr lang="en-GB" altLang="en-US" sz="1200" b="1"/>
                <a:t>K</a:t>
              </a:r>
              <a:r>
                <a:rPr lang="en-US" altLang="en-GB" sz="1200" b="1"/>
                <a:t>+PK</a:t>
              </a:r>
              <a:r>
                <a:rPr lang="en-GB" altLang="en-US" sz="1200" b="1"/>
                <a:t>)</a:t>
              </a:r>
              <a:endParaRPr lang="en-GB" altLang="en-US" sz="1200" b="1"/>
            </a:p>
            <a:p>
              <a:pPr algn="ctr"/>
              <a:r>
                <a:rPr lang="en-US" sz="1200"/>
                <a:t>Adhar number</a:t>
              </a:r>
              <a:endParaRPr lang="en-US" sz="1200"/>
            </a:p>
            <a:p>
              <a:pPr algn="ctr"/>
              <a:r>
                <a:rPr lang="en-US" sz="1200"/>
                <a:t>name</a:t>
              </a:r>
              <a:endParaRPr lang="en-US" sz="1200"/>
            </a:p>
            <a:p>
              <a:pPr algn="ctr"/>
              <a:r>
                <a:rPr lang="en-US" sz="1200"/>
                <a:t>photo</a:t>
              </a:r>
              <a:endParaRPr lang="en-US" sz="12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69790" y="622300"/>
            <a:ext cx="3002915" cy="1583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Product</a:t>
            </a:r>
            <a:endParaRPr lang="en-GB" altLang="en-US"/>
          </a:p>
        </p:txBody>
      </p:sp>
      <p:sp>
        <p:nvSpPr>
          <p:cNvPr id="6" name="Rounded Rectangle 5"/>
          <p:cNvSpPr/>
          <p:nvPr/>
        </p:nvSpPr>
        <p:spPr>
          <a:xfrm>
            <a:off x="758190" y="2637155"/>
            <a:ext cx="3002915" cy="1583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Login- User/admin</a:t>
            </a:r>
            <a:endParaRPr lang="en-GB" altLang="en-US"/>
          </a:p>
        </p:txBody>
      </p:sp>
      <p:sp>
        <p:nvSpPr>
          <p:cNvPr id="7" name="Rounded Rectangle 6"/>
          <p:cNvSpPr/>
          <p:nvPr/>
        </p:nvSpPr>
        <p:spPr>
          <a:xfrm>
            <a:off x="8554720" y="622300"/>
            <a:ext cx="3002915" cy="1583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Dashbord</a:t>
            </a:r>
            <a:endParaRPr lang="en-GB" altLang="en-US"/>
          </a:p>
        </p:txBody>
      </p:sp>
      <p:sp>
        <p:nvSpPr>
          <p:cNvPr id="8" name="Rounded Rectangle 7"/>
          <p:cNvSpPr/>
          <p:nvPr/>
        </p:nvSpPr>
        <p:spPr>
          <a:xfrm>
            <a:off x="908050" y="523875"/>
            <a:ext cx="3002915" cy="1583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Resgister</a:t>
            </a:r>
            <a:endParaRPr lang="en-GB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780915" y="2637790"/>
            <a:ext cx="3002915" cy="1583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Product Details</a:t>
            </a:r>
            <a:endParaRPr lang="en-GB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4780915" y="4410710"/>
            <a:ext cx="3002915" cy="1583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PRODUCT INFO PAGE</a:t>
            </a:r>
            <a:endParaRPr lang="en-GB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Presentation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Neosoft</cp:lastModifiedBy>
  <cp:revision>15</cp:revision>
  <dcterms:created xsi:type="dcterms:W3CDTF">2022-10-16T13:19:23Z</dcterms:created>
  <dcterms:modified xsi:type="dcterms:W3CDTF">2022-10-17T08:32:04Z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77A6C931EFF840CD8B0C0270C250FC9E</vt:lpwstr>
  </property>
  <property fmtid="{D5CDD505-2E9C-101B-9397-08002B2CF9AE}" pid="3" name="KSOProductBuildVer">
    <vt:lpwstr>1033-11.2.0.11341</vt:lpwstr>
  </property>
</Properties>
</file>