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8" r:id="rId5"/>
    <p:sldId id="259" r:id="rId6"/>
    <p:sldId id="260"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3A0F470-CC25-49A8-BC69-6EA053EE3771}">
          <p14:sldIdLst>
            <p14:sldId id="256"/>
            <p14:sldId id="264"/>
            <p14:sldId id="261"/>
            <p14:sldId id="262"/>
            <p14:sldId id="258"/>
            <p14:sldId id="259"/>
            <p14:sldId id="260"/>
            <p14:sldId id="263"/>
            <p14:sldId id="2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9" d="100"/>
          <a:sy n="89" d="100"/>
        </p:scale>
        <p:origin x="-432"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7F391-24E0-4C9D-8698-67A3B6C242A9}"/>
              </a:ext>
            </a:extLst>
          </p:cNvPr>
          <p:cNvSpPr>
            <a:spLocks noGrp="1"/>
          </p:cNvSpPr>
          <p:nvPr>
            <p:ph type="ctrTitle"/>
          </p:nvPr>
        </p:nvSpPr>
        <p:spPr/>
        <p:txBody>
          <a:bodyPr>
            <a:normAutofit/>
          </a:bodyPr>
          <a:lstStyle/>
          <a:p>
            <a:r>
              <a:rPr lang="en-IN" b="1" dirty="0">
                <a:solidFill>
                  <a:srgbClr val="92D050"/>
                </a:solidFill>
                <a:latin typeface="Bradley Hand ITC" panose="03070402050302030203" pitchFamily="66" charset="0"/>
              </a:rPr>
              <a:t>	LICENSE PLATE   	RECOGNITION</a:t>
            </a:r>
          </a:p>
        </p:txBody>
      </p:sp>
    </p:spTree>
    <p:extLst>
      <p:ext uri="{BB962C8B-B14F-4D97-AF65-F5344CB8AC3E}">
        <p14:creationId xmlns:p14="http://schemas.microsoft.com/office/powerpoint/2010/main" xmlns="" val="223177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0230A-F756-4772-BF1F-2715C280F8C4}"/>
              </a:ext>
            </a:extLst>
          </p:cNvPr>
          <p:cNvSpPr>
            <a:spLocks noGrp="1"/>
          </p:cNvSpPr>
          <p:nvPr>
            <p:ph type="title"/>
          </p:nvPr>
        </p:nvSpPr>
        <p:spPr/>
        <p:txBody>
          <a:bodyPr/>
          <a:lstStyle/>
          <a:p>
            <a:r>
              <a:rPr lang="en-IN" dirty="0"/>
              <a:t>Presented by:</a:t>
            </a:r>
          </a:p>
        </p:txBody>
      </p:sp>
      <p:sp>
        <p:nvSpPr>
          <p:cNvPr id="3" name="Text Placeholder 2">
            <a:extLst>
              <a:ext uri="{FF2B5EF4-FFF2-40B4-BE49-F238E27FC236}">
                <a16:creationId xmlns:a16="http://schemas.microsoft.com/office/drawing/2014/main" xmlns="" id="{A6FA7A28-A11F-4BCA-9243-6D4206D21985}"/>
              </a:ext>
            </a:extLst>
          </p:cNvPr>
          <p:cNvSpPr>
            <a:spLocks noGrp="1"/>
          </p:cNvSpPr>
          <p:nvPr>
            <p:ph type="body" idx="1"/>
          </p:nvPr>
        </p:nvSpPr>
        <p:spPr>
          <a:xfrm>
            <a:off x="400051" y="2497355"/>
            <a:ext cx="3456432" cy="3074770"/>
          </a:xfrm>
        </p:spPr>
        <p:txBody>
          <a:bodyPr/>
          <a:lstStyle/>
          <a:p>
            <a:endParaRPr lang="en-IN" dirty="0"/>
          </a:p>
          <a:p>
            <a:endParaRPr lang="en-IN" dirty="0"/>
          </a:p>
          <a:p>
            <a:r>
              <a:rPr lang="en-IN" dirty="0" err="1" smtClean="0"/>
              <a:t>Yogesh</a:t>
            </a:r>
            <a:r>
              <a:rPr lang="en-IN" dirty="0" smtClean="0"/>
              <a:t> </a:t>
            </a:r>
            <a:r>
              <a:rPr lang="en-IN" dirty="0" err="1" smtClean="0"/>
              <a:t>Pandey</a:t>
            </a:r>
            <a:endParaRPr lang="en-IN" dirty="0"/>
          </a:p>
          <a:p>
            <a:r>
              <a:rPr lang="en-US" dirty="0"/>
              <a:t>System Id: </a:t>
            </a:r>
            <a:r>
              <a:rPr lang="en-US" dirty="0" smtClean="0"/>
              <a:t>2018016400</a:t>
            </a:r>
            <a:endParaRPr lang="en-US" dirty="0"/>
          </a:p>
          <a:p>
            <a:r>
              <a:rPr lang="en-US" dirty="0"/>
              <a:t>SCHOOL: SET</a:t>
            </a:r>
          </a:p>
          <a:p>
            <a:r>
              <a:rPr lang="en-US" dirty="0"/>
              <a:t>BRANCH: CSE</a:t>
            </a:r>
          </a:p>
          <a:p>
            <a:r>
              <a:rPr lang="en-US" dirty="0"/>
              <a:t>SECTION: E</a:t>
            </a:r>
            <a:endParaRPr lang="en-IN" dirty="0"/>
          </a:p>
          <a:p>
            <a:endParaRPr lang="en-IN" dirty="0"/>
          </a:p>
        </p:txBody>
      </p:sp>
      <p:sp>
        <p:nvSpPr>
          <p:cNvPr id="5" name="Text Placeholder 4">
            <a:extLst>
              <a:ext uri="{FF2B5EF4-FFF2-40B4-BE49-F238E27FC236}">
                <a16:creationId xmlns:a16="http://schemas.microsoft.com/office/drawing/2014/main" xmlns="" id="{B492B47E-7740-4C7F-86A3-215247506F2C}"/>
              </a:ext>
            </a:extLst>
          </p:cNvPr>
          <p:cNvSpPr>
            <a:spLocks noGrp="1"/>
          </p:cNvSpPr>
          <p:nvPr>
            <p:ph type="body" sz="quarter" idx="3"/>
          </p:nvPr>
        </p:nvSpPr>
        <p:spPr>
          <a:xfrm>
            <a:off x="4367784" y="2055593"/>
            <a:ext cx="3456432" cy="3074770"/>
          </a:xfrm>
        </p:spPr>
        <p:txBody>
          <a:bodyPr/>
          <a:lstStyle/>
          <a:p>
            <a:r>
              <a:rPr lang="en-IN" dirty="0" smtClean="0"/>
              <a:t>MD </a:t>
            </a:r>
            <a:r>
              <a:rPr lang="en-IN" dirty="0" err="1" smtClean="0"/>
              <a:t>Saif</a:t>
            </a:r>
            <a:r>
              <a:rPr lang="en-IN" dirty="0" smtClean="0"/>
              <a:t> Ali</a:t>
            </a:r>
            <a:endParaRPr lang="en-IN" dirty="0"/>
          </a:p>
          <a:p>
            <a:r>
              <a:rPr lang="en-US" dirty="0"/>
              <a:t>System Id</a:t>
            </a:r>
            <a:r>
              <a:rPr lang="en-US"/>
              <a:t>: </a:t>
            </a:r>
            <a:r>
              <a:rPr lang="en-US" smtClean="0"/>
              <a:t>2018016003</a:t>
            </a:r>
            <a:endParaRPr lang="en-US" dirty="0"/>
          </a:p>
          <a:p>
            <a:r>
              <a:rPr lang="en-US" dirty="0"/>
              <a:t>SCHOOL: SET</a:t>
            </a:r>
          </a:p>
          <a:p>
            <a:r>
              <a:rPr lang="en-US" dirty="0"/>
              <a:t>BRANCH: CSE</a:t>
            </a:r>
          </a:p>
          <a:p>
            <a:r>
              <a:rPr lang="en-US" dirty="0"/>
              <a:t>SECTION: E</a:t>
            </a:r>
            <a:endParaRPr lang="en-IN" dirty="0"/>
          </a:p>
        </p:txBody>
      </p:sp>
      <p:sp>
        <p:nvSpPr>
          <p:cNvPr id="7" name="Text Placeholder 6">
            <a:extLst>
              <a:ext uri="{FF2B5EF4-FFF2-40B4-BE49-F238E27FC236}">
                <a16:creationId xmlns:a16="http://schemas.microsoft.com/office/drawing/2014/main" xmlns="" id="{EF5689AF-9AA4-4080-8FA5-17187BCD6F1F}"/>
              </a:ext>
            </a:extLst>
          </p:cNvPr>
          <p:cNvSpPr>
            <a:spLocks noGrp="1"/>
          </p:cNvSpPr>
          <p:nvPr>
            <p:ph type="body" sz="quarter" idx="13"/>
          </p:nvPr>
        </p:nvSpPr>
        <p:spPr>
          <a:xfrm>
            <a:off x="8232775" y="2065870"/>
            <a:ext cx="3456432" cy="3083237"/>
          </a:xfrm>
        </p:spPr>
        <p:txBody>
          <a:bodyPr/>
          <a:lstStyle/>
          <a:p>
            <a:r>
              <a:rPr lang="en-IN" dirty="0" err="1" smtClean="0"/>
              <a:t>Shubham</a:t>
            </a:r>
            <a:r>
              <a:rPr lang="en-IN" dirty="0" smtClean="0"/>
              <a:t> </a:t>
            </a:r>
            <a:r>
              <a:rPr lang="en-IN" dirty="0" err="1" smtClean="0"/>
              <a:t>Pandey</a:t>
            </a:r>
            <a:endParaRPr lang="en-IN" dirty="0"/>
          </a:p>
          <a:p>
            <a:r>
              <a:rPr lang="en-IN" dirty="0"/>
              <a:t>System Id</a:t>
            </a:r>
            <a:r>
              <a:rPr lang="en-IN" dirty="0" smtClean="0"/>
              <a:t>: </a:t>
            </a:r>
            <a:r>
              <a:rPr lang="en-IN" dirty="0" smtClean="0"/>
              <a:t>2018016058</a:t>
            </a:r>
            <a:endParaRPr lang="en-IN" dirty="0"/>
          </a:p>
          <a:p>
            <a:r>
              <a:rPr lang="en-US" dirty="0"/>
              <a:t>SCHOOL: SET</a:t>
            </a:r>
          </a:p>
          <a:p>
            <a:r>
              <a:rPr lang="en-US" dirty="0"/>
              <a:t>BRANCH: CSE</a:t>
            </a:r>
          </a:p>
          <a:p>
            <a:r>
              <a:rPr lang="en-US" dirty="0"/>
              <a:t>SECTION: E</a:t>
            </a:r>
            <a:endParaRPr lang="en-IN" dirty="0"/>
          </a:p>
        </p:txBody>
      </p:sp>
    </p:spTree>
    <p:extLst>
      <p:ext uri="{BB962C8B-B14F-4D97-AF65-F5344CB8AC3E}">
        <p14:creationId xmlns:p14="http://schemas.microsoft.com/office/powerpoint/2010/main" xmlns="" val="154697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41D53-B046-4BAD-B05C-D8C243ECEF82}"/>
              </a:ext>
            </a:extLst>
          </p:cNvPr>
          <p:cNvSpPr>
            <a:spLocks noGrp="1"/>
          </p:cNvSpPr>
          <p:nvPr>
            <p:ph type="title"/>
          </p:nvPr>
        </p:nvSpPr>
        <p:spPr/>
        <p:txBody>
          <a:bodyPr/>
          <a:lstStyle/>
          <a:p>
            <a:r>
              <a:rPr lang="en-IN" dirty="0"/>
              <a:t>Role of team member : </a:t>
            </a:r>
          </a:p>
        </p:txBody>
      </p:sp>
      <p:sp>
        <p:nvSpPr>
          <p:cNvPr id="3" name="Text Placeholder 2">
            <a:extLst>
              <a:ext uri="{FF2B5EF4-FFF2-40B4-BE49-F238E27FC236}">
                <a16:creationId xmlns:a16="http://schemas.microsoft.com/office/drawing/2014/main" xmlns="" id="{E81004E3-87E2-4695-8020-4012888048CD}"/>
              </a:ext>
            </a:extLst>
          </p:cNvPr>
          <p:cNvSpPr>
            <a:spLocks noGrp="1"/>
          </p:cNvSpPr>
          <p:nvPr>
            <p:ph type="body" idx="1"/>
          </p:nvPr>
        </p:nvSpPr>
        <p:spPr>
          <a:xfrm>
            <a:off x="685800" y="2392891"/>
            <a:ext cx="3456432" cy="617320"/>
          </a:xfrm>
        </p:spPr>
        <p:txBody>
          <a:bodyPr/>
          <a:lstStyle/>
          <a:p>
            <a:r>
              <a:rPr lang="en-IN" dirty="0" err="1" smtClean="0"/>
              <a:t>Yogesh</a:t>
            </a:r>
            <a:r>
              <a:rPr lang="en-IN" dirty="0" smtClean="0"/>
              <a:t> </a:t>
            </a:r>
            <a:r>
              <a:rPr lang="en-IN" dirty="0" err="1" smtClean="0"/>
              <a:t>Pandey</a:t>
            </a:r>
            <a:endParaRPr lang="en-IN" dirty="0"/>
          </a:p>
        </p:txBody>
      </p:sp>
      <p:sp>
        <p:nvSpPr>
          <p:cNvPr id="4" name="Text Placeholder 3">
            <a:extLst>
              <a:ext uri="{FF2B5EF4-FFF2-40B4-BE49-F238E27FC236}">
                <a16:creationId xmlns:a16="http://schemas.microsoft.com/office/drawing/2014/main" xmlns="" id="{3AF62ACC-FA27-499B-969B-92CE09B6760E}"/>
              </a:ext>
            </a:extLst>
          </p:cNvPr>
          <p:cNvSpPr>
            <a:spLocks noGrp="1"/>
          </p:cNvSpPr>
          <p:nvPr>
            <p:ph type="body" sz="half" idx="15"/>
          </p:nvPr>
        </p:nvSpPr>
        <p:spPr>
          <a:xfrm>
            <a:off x="685800" y="3266017"/>
            <a:ext cx="3456432" cy="3314132"/>
          </a:xfrm>
        </p:spPr>
        <p:txBody>
          <a:bodyPr>
            <a:normAutofit/>
          </a:bodyPr>
          <a:lstStyle/>
          <a:p>
            <a:r>
              <a:rPr lang="en-IN" sz="1800" dirty="0"/>
              <a:t>My role is to </a:t>
            </a:r>
            <a:r>
              <a:rPr lang="en-IN" sz="1800" dirty="0" smtClean="0"/>
              <a:t>design </a:t>
            </a:r>
            <a:r>
              <a:rPr lang="en-IN" sz="1800" dirty="0"/>
              <a:t>project work and research on different ways to make our software better than others.</a:t>
            </a:r>
          </a:p>
        </p:txBody>
      </p:sp>
      <p:sp>
        <p:nvSpPr>
          <p:cNvPr id="5" name="Text Placeholder 4">
            <a:extLst>
              <a:ext uri="{FF2B5EF4-FFF2-40B4-BE49-F238E27FC236}">
                <a16:creationId xmlns:a16="http://schemas.microsoft.com/office/drawing/2014/main" xmlns="" id="{934BBEB9-7F4E-453F-B965-5B81C1A32213}"/>
              </a:ext>
            </a:extLst>
          </p:cNvPr>
          <p:cNvSpPr>
            <a:spLocks noGrp="1"/>
          </p:cNvSpPr>
          <p:nvPr>
            <p:ph type="body" sz="quarter" idx="3"/>
          </p:nvPr>
        </p:nvSpPr>
        <p:spPr>
          <a:xfrm>
            <a:off x="4368800" y="2392891"/>
            <a:ext cx="3456432" cy="626534"/>
          </a:xfrm>
        </p:spPr>
        <p:txBody>
          <a:bodyPr/>
          <a:lstStyle/>
          <a:p>
            <a:r>
              <a:rPr lang="en-IN" dirty="0" smtClean="0"/>
              <a:t>MD </a:t>
            </a:r>
            <a:r>
              <a:rPr lang="en-IN" dirty="0" err="1" smtClean="0"/>
              <a:t>Saif</a:t>
            </a:r>
            <a:r>
              <a:rPr lang="en-IN" dirty="0" smtClean="0"/>
              <a:t> Ali</a:t>
            </a:r>
            <a:endParaRPr lang="en-IN" dirty="0"/>
          </a:p>
        </p:txBody>
      </p:sp>
      <p:sp>
        <p:nvSpPr>
          <p:cNvPr id="6" name="Text Placeholder 5">
            <a:extLst>
              <a:ext uri="{FF2B5EF4-FFF2-40B4-BE49-F238E27FC236}">
                <a16:creationId xmlns:a16="http://schemas.microsoft.com/office/drawing/2014/main" xmlns="" id="{8D49E792-3371-4956-80C9-34127145C9CD}"/>
              </a:ext>
            </a:extLst>
          </p:cNvPr>
          <p:cNvSpPr>
            <a:spLocks noGrp="1"/>
          </p:cNvSpPr>
          <p:nvPr>
            <p:ph type="body" sz="half" idx="16"/>
          </p:nvPr>
        </p:nvSpPr>
        <p:spPr>
          <a:xfrm>
            <a:off x="4368800" y="3266017"/>
            <a:ext cx="3456432" cy="3314618"/>
          </a:xfrm>
        </p:spPr>
        <p:txBody>
          <a:bodyPr>
            <a:normAutofit/>
          </a:bodyPr>
          <a:lstStyle/>
          <a:p>
            <a:r>
              <a:rPr lang="en-IN" sz="1800" dirty="0"/>
              <a:t>My role is to implement different techniques brought out by my team and together we check if it worked.</a:t>
            </a:r>
          </a:p>
        </p:txBody>
      </p:sp>
      <p:sp>
        <p:nvSpPr>
          <p:cNvPr id="7" name="Text Placeholder 6">
            <a:extLst>
              <a:ext uri="{FF2B5EF4-FFF2-40B4-BE49-F238E27FC236}">
                <a16:creationId xmlns:a16="http://schemas.microsoft.com/office/drawing/2014/main" xmlns="" id="{60EC7FAB-20AD-4124-B19A-6070E145F9A8}"/>
              </a:ext>
            </a:extLst>
          </p:cNvPr>
          <p:cNvSpPr>
            <a:spLocks noGrp="1"/>
          </p:cNvSpPr>
          <p:nvPr>
            <p:ph type="body" sz="quarter" idx="13"/>
          </p:nvPr>
        </p:nvSpPr>
        <p:spPr>
          <a:xfrm>
            <a:off x="8051801" y="2392891"/>
            <a:ext cx="3456432" cy="626534"/>
          </a:xfrm>
        </p:spPr>
        <p:txBody>
          <a:bodyPr/>
          <a:lstStyle/>
          <a:p>
            <a:r>
              <a:rPr lang="en-IN" dirty="0" err="1" smtClean="0"/>
              <a:t>Shubham</a:t>
            </a:r>
            <a:r>
              <a:rPr lang="en-IN" dirty="0" smtClean="0"/>
              <a:t> </a:t>
            </a:r>
            <a:r>
              <a:rPr lang="en-IN" dirty="0" err="1" smtClean="0"/>
              <a:t>Pandey</a:t>
            </a:r>
            <a:endParaRPr lang="en-IN" dirty="0"/>
          </a:p>
        </p:txBody>
      </p:sp>
      <p:sp>
        <p:nvSpPr>
          <p:cNvPr id="8" name="Text Placeholder 7">
            <a:extLst>
              <a:ext uri="{FF2B5EF4-FFF2-40B4-BE49-F238E27FC236}">
                <a16:creationId xmlns:a16="http://schemas.microsoft.com/office/drawing/2014/main" xmlns="" id="{7F490309-F82A-483C-BED3-230CDE2D1ADA}"/>
              </a:ext>
            </a:extLst>
          </p:cNvPr>
          <p:cNvSpPr>
            <a:spLocks noGrp="1"/>
          </p:cNvSpPr>
          <p:nvPr>
            <p:ph type="body" sz="half" idx="17"/>
          </p:nvPr>
        </p:nvSpPr>
        <p:spPr/>
        <p:txBody>
          <a:bodyPr/>
          <a:lstStyle/>
          <a:p>
            <a:endParaRPr lang="en-IN" dirty="0"/>
          </a:p>
          <a:p>
            <a:r>
              <a:rPr lang="en-IN" sz="1800" dirty="0"/>
              <a:t>My role is accumulation of    license plate images and check the integrity of different functions.</a:t>
            </a:r>
          </a:p>
        </p:txBody>
      </p:sp>
    </p:spTree>
    <p:extLst>
      <p:ext uri="{BB962C8B-B14F-4D97-AF65-F5344CB8AC3E}">
        <p14:creationId xmlns:p14="http://schemas.microsoft.com/office/powerpoint/2010/main" xmlns="" val="392406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58C31-C4FF-402E-83FE-FC68711F06C2}"/>
              </a:ext>
            </a:extLst>
          </p:cNvPr>
          <p:cNvSpPr>
            <a:spLocks noGrp="1"/>
          </p:cNvSpPr>
          <p:nvPr>
            <p:ph type="title"/>
          </p:nvPr>
        </p:nvSpPr>
        <p:spPr/>
        <p:txBody>
          <a:bodyPr>
            <a:normAutofit/>
          </a:bodyPr>
          <a:lstStyle/>
          <a:p>
            <a:r>
              <a:rPr lang="en-IN" sz="6000" b="1" dirty="0">
                <a:latin typeface="Bradley Hand ITC" panose="03070402050302030203" pitchFamily="66" charset="0"/>
              </a:rPr>
              <a:t>ABSTRACT</a:t>
            </a:r>
          </a:p>
        </p:txBody>
      </p:sp>
      <p:sp>
        <p:nvSpPr>
          <p:cNvPr id="3" name="Content Placeholder 2">
            <a:extLst>
              <a:ext uri="{FF2B5EF4-FFF2-40B4-BE49-F238E27FC236}">
                <a16:creationId xmlns:a16="http://schemas.microsoft.com/office/drawing/2014/main" xmlns="" id="{E77A9173-99C3-49FD-B505-4DBFF830BDAD}"/>
              </a:ext>
            </a:extLst>
          </p:cNvPr>
          <p:cNvSpPr>
            <a:spLocks noGrp="1"/>
          </p:cNvSpPr>
          <p:nvPr>
            <p:ph idx="1"/>
          </p:nvPr>
        </p:nvSpPr>
        <p:spPr/>
        <p:txBody>
          <a:bodyPr/>
          <a:lstStyle/>
          <a:p>
            <a:pPr marL="0" indent="0">
              <a:buNone/>
            </a:pPr>
            <a:r>
              <a:rPr lang="en-IN" dirty="0"/>
              <a:t>OUR MAIN IDEA IS RECOGNITION OF LICENSE PLATE FROM  PICTURE</a:t>
            </a:r>
          </a:p>
          <a:p>
            <a:pPr marL="0" indent="0">
              <a:buNone/>
            </a:pPr>
            <a:r>
              <a:rPr lang="en-IN" dirty="0"/>
              <a:t>FIRSTLY IT WILL DETECT A PLATE IN THE WHOLE PICTURE THEN IT WILL</a:t>
            </a:r>
          </a:p>
          <a:p>
            <a:pPr marL="0" indent="0">
              <a:buNone/>
            </a:pPr>
            <a:r>
              <a:rPr lang="en-IN" dirty="0"/>
              <a:t>DETECT THE ALPHANUMERIC VALUE INSIDE THE NUMBER PLATE WHICH </a:t>
            </a:r>
          </a:p>
          <a:p>
            <a:pPr marL="0" indent="0">
              <a:buNone/>
            </a:pPr>
            <a:r>
              <a:rPr lang="en-IN" dirty="0"/>
              <a:t>CAN BE USED TO CHECK VALIDITY OF DOCUMENTS </a:t>
            </a:r>
          </a:p>
        </p:txBody>
      </p:sp>
    </p:spTree>
    <p:extLst>
      <p:ext uri="{BB962C8B-B14F-4D97-AF65-F5344CB8AC3E}">
        <p14:creationId xmlns:p14="http://schemas.microsoft.com/office/powerpoint/2010/main" xmlns="" val="295099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9EFA2-7B07-48C3-9825-17A97D2E8243}"/>
              </a:ext>
            </a:extLst>
          </p:cNvPr>
          <p:cNvSpPr>
            <a:spLocks noGrp="1"/>
          </p:cNvSpPr>
          <p:nvPr>
            <p:ph type="title"/>
          </p:nvPr>
        </p:nvSpPr>
        <p:spPr/>
        <p:txBody>
          <a:bodyPr>
            <a:normAutofit/>
          </a:bodyPr>
          <a:lstStyle/>
          <a:p>
            <a:r>
              <a:rPr lang="en-IN" sz="6000" b="1" dirty="0">
                <a:latin typeface="Bradley Hand ITC" panose="03070402050302030203" pitchFamily="66" charset="0"/>
              </a:rPr>
              <a:t>SCOPE</a:t>
            </a:r>
          </a:p>
        </p:txBody>
      </p:sp>
      <p:sp>
        <p:nvSpPr>
          <p:cNvPr id="3" name="Content Placeholder 2">
            <a:extLst>
              <a:ext uri="{FF2B5EF4-FFF2-40B4-BE49-F238E27FC236}">
                <a16:creationId xmlns:a16="http://schemas.microsoft.com/office/drawing/2014/main" xmlns="" id="{95BB65B7-792E-41FA-851D-95A49A773BE3}"/>
              </a:ext>
            </a:extLst>
          </p:cNvPr>
          <p:cNvSpPr>
            <a:spLocks noGrp="1"/>
          </p:cNvSpPr>
          <p:nvPr>
            <p:ph idx="1"/>
          </p:nvPr>
        </p:nvSpPr>
        <p:spPr/>
        <p:txBody>
          <a:bodyPr/>
          <a:lstStyle/>
          <a:p>
            <a:pPr marL="0" indent="0">
              <a:buNone/>
            </a:pPr>
            <a:r>
              <a:rPr lang="en-US" dirty="0"/>
              <a:t>In our project, we are making a software which can scan alphanumeric value in the number plate. That can be used for catching fraud license plate .</a:t>
            </a:r>
          </a:p>
          <a:p>
            <a:pPr marL="0" indent="0">
              <a:buNone/>
            </a:pPr>
            <a:r>
              <a:rPr lang="en-US" dirty="0"/>
              <a:t>It has potential to decrease kidnapping and vehicle robbery and many other crime.</a:t>
            </a:r>
          </a:p>
          <a:p>
            <a:pPr marL="0" indent="0">
              <a:buNone/>
            </a:pPr>
            <a:r>
              <a:rPr lang="en-US" dirty="0"/>
              <a:t>It can also be used for checking the validity of the documents related to that license plate.</a:t>
            </a:r>
            <a:endParaRPr lang="en-IN" dirty="0"/>
          </a:p>
          <a:p>
            <a:pPr marL="457200" indent="-457200">
              <a:buFont typeface="+mj-lt"/>
              <a:buAutoNum type="arabicPeriod"/>
            </a:pPr>
            <a:endParaRPr lang="en-IN" dirty="0"/>
          </a:p>
          <a:p>
            <a:pPr marL="457200" indent="-457200">
              <a:buFont typeface="+mj-lt"/>
              <a:buAutoNum type="arabicPeriod"/>
            </a:pPr>
            <a:endParaRPr lang="en-IN" dirty="0"/>
          </a:p>
          <a:p>
            <a:endParaRPr lang="en-IN" dirty="0"/>
          </a:p>
        </p:txBody>
      </p:sp>
    </p:spTree>
    <p:extLst>
      <p:ext uri="{BB962C8B-B14F-4D97-AF65-F5344CB8AC3E}">
        <p14:creationId xmlns:p14="http://schemas.microsoft.com/office/powerpoint/2010/main" xmlns="" val="384443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38682-ABAA-4B14-9E80-970E112FA4AF}"/>
              </a:ext>
            </a:extLst>
          </p:cNvPr>
          <p:cNvSpPr>
            <a:spLocks noGrp="1"/>
          </p:cNvSpPr>
          <p:nvPr>
            <p:ph type="title"/>
          </p:nvPr>
        </p:nvSpPr>
        <p:spPr/>
        <p:txBody>
          <a:bodyPr>
            <a:normAutofit/>
          </a:bodyPr>
          <a:lstStyle/>
          <a:p>
            <a:r>
              <a:rPr lang="en-US" sz="6000" b="1" dirty="0">
                <a:latin typeface="Bradley Hand ITC" panose="03070402050302030203" pitchFamily="66" charset="0"/>
              </a:rPr>
              <a:t>Problem statement</a:t>
            </a:r>
            <a:endParaRPr lang="en-IN" sz="6000" b="1"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4A7DE8FA-26B5-471D-9E4A-29B36B1863FF}"/>
              </a:ext>
            </a:extLst>
          </p:cNvPr>
          <p:cNvSpPr>
            <a:spLocks noGrp="1"/>
          </p:cNvSpPr>
          <p:nvPr>
            <p:ph idx="1"/>
          </p:nvPr>
        </p:nvSpPr>
        <p:spPr/>
        <p:txBody>
          <a:bodyPr/>
          <a:lstStyle/>
          <a:p>
            <a:pPr marL="0" indent="0">
              <a:buNone/>
            </a:pPr>
            <a:r>
              <a:rPr lang="en-IN" dirty="0"/>
              <a:t>CURRENTLY WE HAVE SOFTWARE FOR DETECTING VEHICLE’S LICENSE PLATE THAT ARE NOT VERY PRECISE. WE CAN ALSO LINKING THIS SOFTWARE TO THE DATABASE WHICH CAN CHECK AUTOMATICALLY FOR THE VALIDITY OF THE DOCUMENTS RELATED TO THE LICENSE PLATE.HERE WE CAN DETECT MULTIPLE LICENSE PLATE AT A TIME FROM A IMAGE.</a:t>
            </a:r>
          </a:p>
        </p:txBody>
      </p:sp>
    </p:spTree>
    <p:extLst>
      <p:ext uri="{BB962C8B-B14F-4D97-AF65-F5344CB8AC3E}">
        <p14:creationId xmlns:p14="http://schemas.microsoft.com/office/powerpoint/2010/main" xmlns="" val="268832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AABA6-5D02-4FA9-B556-ADEFB2AD31D2}"/>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Bradley Hand ITC" panose="03070402050302030203" pitchFamily="66" charset="0"/>
              </a:rPr>
              <a:t>REQUIREMENTS:</a:t>
            </a:r>
            <a:endParaRPr lang="en-IN" b="1" dirty="0">
              <a:effectLst>
                <a:outerShdw blurRad="38100" dist="38100" dir="2700000" algn="tl">
                  <a:srgbClr val="000000">
                    <a:alpha val="43137"/>
                  </a:srgbClr>
                </a:outerShdw>
              </a:effectLst>
              <a:latin typeface="Bradley Hand ITC" panose="03070402050302030203" pitchFamily="66" charset="0"/>
            </a:endParaRPr>
          </a:p>
        </p:txBody>
      </p:sp>
      <p:sp>
        <p:nvSpPr>
          <p:cNvPr id="3" name="Content Placeholder 2">
            <a:extLst>
              <a:ext uri="{FF2B5EF4-FFF2-40B4-BE49-F238E27FC236}">
                <a16:creationId xmlns:a16="http://schemas.microsoft.com/office/drawing/2014/main" xmlns="" id="{C2ABA96C-2146-405D-B8D0-82CF2CD56CE0}"/>
              </a:ext>
            </a:extLst>
          </p:cNvPr>
          <p:cNvSpPr>
            <a:spLocks noGrp="1"/>
          </p:cNvSpPr>
          <p:nvPr>
            <p:ph idx="1"/>
          </p:nvPr>
        </p:nvSpPr>
        <p:spPr/>
        <p:txBody>
          <a:bodyPr>
            <a:normAutofit/>
          </a:bodyPr>
          <a:lstStyle/>
          <a:p>
            <a:r>
              <a:rPr lang="en-IN" sz="2800" dirty="0"/>
              <a:t>TECHNICAL REQUIREMENTS:</a:t>
            </a:r>
          </a:p>
          <a:p>
            <a:pPr marL="457200" indent="-457200">
              <a:buFont typeface="+mj-lt"/>
              <a:buAutoNum type="arabicPeriod"/>
            </a:pPr>
            <a:r>
              <a:rPr lang="en-IN" sz="2800" dirty="0"/>
              <a:t>COMPUTER </a:t>
            </a:r>
          </a:p>
          <a:p>
            <a:pPr marL="457200" indent="-457200">
              <a:buFont typeface="+mj-lt"/>
              <a:buAutoNum type="arabicPeriod"/>
            </a:pPr>
            <a:r>
              <a:rPr lang="en-IN" sz="2800" dirty="0"/>
              <a:t>PYTHON IDE</a:t>
            </a:r>
          </a:p>
          <a:p>
            <a:pPr marL="457200" indent="-457200">
              <a:buFont typeface="+mj-lt"/>
              <a:buAutoNum type="arabicPeriod"/>
            </a:pPr>
            <a:r>
              <a:rPr lang="en-IN" sz="2800" dirty="0"/>
              <a:t>IMAGES</a:t>
            </a:r>
          </a:p>
          <a:p>
            <a:pPr marL="457200" indent="-457200">
              <a:buFont typeface="+mj-lt"/>
              <a:buAutoNum type="arabicPeriod"/>
            </a:pPr>
            <a:endParaRPr lang="en-IN" sz="2800" dirty="0"/>
          </a:p>
        </p:txBody>
      </p:sp>
    </p:spTree>
    <p:extLst>
      <p:ext uri="{BB962C8B-B14F-4D97-AF65-F5344CB8AC3E}">
        <p14:creationId xmlns:p14="http://schemas.microsoft.com/office/powerpoint/2010/main" xmlns="" val="116777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59A09-50A6-4065-B3D2-4C487EB83B5F}"/>
              </a:ext>
            </a:extLst>
          </p:cNvPr>
          <p:cNvSpPr>
            <a:spLocks noGrp="1"/>
          </p:cNvSpPr>
          <p:nvPr>
            <p:ph type="title"/>
          </p:nvPr>
        </p:nvSpPr>
        <p:spPr/>
        <p:txBody>
          <a:bodyPr/>
          <a:lstStyle/>
          <a:p>
            <a:pPr algn="ctr"/>
            <a:r>
              <a:rPr lang="en-IN" dirty="0"/>
              <a:t>SOFTWARE</a:t>
            </a:r>
          </a:p>
        </p:txBody>
      </p:sp>
      <p:sp>
        <p:nvSpPr>
          <p:cNvPr id="3" name="Content Placeholder 2">
            <a:extLst>
              <a:ext uri="{FF2B5EF4-FFF2-40B4-BE49-F238E27FC236}">
                <a16:creationId xmlns:a16="http://schemas.microsoft.com/office/drawing/2014/main" xmlns="" id="{8397C4F2-807F-4F7D-AF3B-BE80A2B7349D}"/>
              </a:ext>
            </a:extLst>
          </p:cNvPr>
          <p:cNvSpPr>
            <a:spLocks noGrp="1"/>
          </p:cNvSpPr>
          <p:nvPr>
            <p:ph idx="1"/>
          </p:nvPr>
        </p:nvSpPr>
        <p:spPr/>
        <p:txBody>
          <a:bodyPr/>
          <a:lstStyle/>
          <a:p>
            <a:pPr marL="457200" indent="-457200">
              <a:buFont typeface="+mj-lt"/>
              <a:buAutoNum type="arabicPeriod"/>
            </a:pPr>
            <a:r>
              <a:rPr lang="en-IN" dirty="0"/>
              <a:t>OPENCV</a:t>
            </a:r>
          </a:p>
          <a:p>
            <a:pPr marL="457200" indent="-457200">
              <a:buFont typeface="+mj-lt"/>
              <a:buAutoNum type="arabicPeriod"/>
            </a:pPr>
            <a:r>
              <a:rPr lang="en-IN" dirty="0"/>
              <a:t>NUMPY</a:t>
            </a:r>
          </a:p>
          <a:p>
            <a:pPr marL="457200" indent="-457200">
              <a:buFont typeface="+mj-lt"/>
              <a:buAutoNum type="arabicPeriod"/>
            </a:pPr>
            <a:r>
              <a:rPr lang="en-IN" dirty="0"/>
              <a:t>PANDAS</a:t>
            </a:r>
          </a:p>
          <a:p>
            <a:pPr marL="457200" indent="-457200">
              <a:buFont typeface="+mj-lt"/>
              <a:buAutoNum type="arabicPeriod"/>
            </a:pPr>
            <a:r>
              <a:rPr lang="en-IN" dirty="0"/>
              <a:t>GOOGLE VISION</a:t>
            </a:r>
          </a:p>
        </p:txBody>
      </p:sp>
    </p:spTree>
    <p:extLst>
      <p:ext uri="{BB962C8B-B14F-4D97-AF65-F5344CB8AC3E}">
        <p14:creationId xmlns:p14="http://schemas.microsoft.com/office/powerpoint/2010/main" xmlns="" val="22671765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Paper</Template>
  <TotalTime>767</TotalTime>
  <Words>289</Words>
  <Application>Microsoft Office PowerPoint</Application>
  <PresentationFormat>Custom</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Vapor Trail</vt:lpstr>
      <vt:lpstr> LICENSE PLATE    RECOGNITION</vt:lpstr>
      <vt:lpstr>Presented by:</vt:lpstr>
      <vt:lpstr>Role of team member : </vt:lpstr>
      <vt:lpstr>ABSTRACT</vt:lpstr>
      <vt:lpstr>SCOPE</vt:lpstr>
      <vt:lpstr>Problem statement</vt:lpstr>
      <vt:lpstr>REQUIREMENTS:</vt:lpstr>
      <vt:lpstr>SOFTWARE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DETECTION &amp; EXTRACTION</dc:title>
  <dc:creator>Ankush Kumar Singh</dc:creator>
  <cp:lastModifiedBy>YOGESH PANDEY</cp:lastModifiedBy>
  <cp:revision>38</cp:revision>
  <dcterms:created xsi:type="dcterms:W3CDTF">2019-08-06T18:01:32Z</dcterms:created>
  <dcterms:modified xsi:type="dcterms:W3CDTF">2020-06-06T04:38:46Z</dcterms:modified>
</cp:coreProperties>
</file>